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hildos Arabic Light" panose="020B0604020202020204" charset="-78"/>
      <p:regular r:id="rId14"/>
    </p:embeddedFont>
    <p:embeddedFont>
      <p:font typeface="Childos Arabic Semi-Bold" panose="020B0604020202020204" charset="-78"/>
      <p:regular r:id="rId15"/>
    </p:embeddedFont>
    <p:embeddedFont>
      <p:font typeface="TS Arabic Bebas Neue Pro Light" panose="020B0604020202020204" charset="-78"/>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svg"/><Relationship Id="rId10" Type="http://schemas.openxmlformats.org/officeDocument/2006/relationships/image" Target="../media/image20.jpeg"/><Relationship Id="rId4" Type="http://schemas.openxmlformats.org/officeDocument/2006/relationships/image" Target="../media/image1.pn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145763" y="4701871"/>
            <a:ext cx="19072892" cy="152308"/>
            <a:chOff x="0" y="0"/>
            <a:chExt cx="25430523" cy="203077"/>
          </a:xfrm>
        </p:grpSpPr>
        <p:sp>
          <p:nvSpPr>
            <p:cNvPr id="3" name="Freeform 3"/>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6" name="Group 6"/>
          <p:cNvGrpSpPr/>
          <p:nvPr/>
        </p:nvGrpSpPr>
        <p:grpSpPr>
          <a:xfrm rot="-5400000">
            <a:off x="-6438504" y="4701871"/>
            <a:ext cx="19072892" cy="152308"/>
            <a:chOff x="0" y="0"/>
            <a:chExt cx="25430523" cy="203077"/>
          </a:xfrm>
        </p:grpSpPr>
        <p:sp>
          <p:nvSpPr>
            <p:cNvPr id="7" name="Freeform 7"/>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0" name="Group 10"/>
          <p:cNvGrpSpPr/>
          <p:nvPr/>
        </p:nvGrpSpPr>
        <p:grpSpPr>
          <a:xfrm rot="-5400000">
            <a:off x="-4499734" y="4701871"/>
            <a:ext cx="19072892" cy="152308"/>
            <a:chOff x="0" y="0"/>
            <a:chExt cx="25430523" cy="203077"/>
          </a:xfrm>
        </p:grpSpPr>
        <p:sp>
          <p:nvSpPr>
            <p:cNvPr id="11" name="Freeform 11"/>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4" name="Group 14"/>
          <p:cNvGrpSpPr/>
          <p:nvPr/>
        </p:nvGrpSpPr>
        <p:grpSpPr>
          <a:xfrm rot="-5400000">
            <a:off x="-2471683" y="4986133"/>
            <a:ext cx="19072892" cy="152308"/>
            <a:chOff x="0" y="0"/>
            <a:chExt cx="25430523" cy="203077"/>
          </a:xfrm>
        </p:grpSpPr>
        <p:sp>
          <p:nvSpPr>
            <p:cNvPr id="15" name="Freeform 15"/>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8" name="Group 18"/>
          <p:cNvGrpSpPr/>
          <p:nvPr/>
        </p:nvGrpSpPr>
        <p:grpSpPr>
          <a:xfrm rot="-5400000">
            <a:off x="-442950" y="5184698"/>
            <a:ext cx="19072892" cy="152308"/>
            <a:chOff x="0" y="0"/>
            <a:chExt cx="25430523" cy="203077"/>
          </a:xfrm>
        </p:grpSpPr>
        <p:sp>
          <p:nvSpPr>
            <p:cNvPr id="19" name="Freeform 19"/>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22" name="Group 22"/>
          <p:cNvGrpSpPr/>
          <p:nvPr/>
        </p:nvGrpSpPr>
        <p:grpSpPr>
          <a:xfrm rot="-5400000">
            <a:off x="1479125" y="5184698"/>
            <a:ext cx="19072892" cy="152308"/>
            <a:chOff x="0" y="0"/>
            <a:chExt cx="25430523" cy="203077"/>
          </a:xfrm>
        </p:grpSpPr>
        <p:sp>
          <p:nvSpPr>
            <p:cNvPr id="23" name="Freeform 23"/>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Freeform 25"/>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26" name="Group 26"/>
          <p:cNvGrpSpPr/>
          <p:nvPr/>
        </p:nvGrpSpPr>
        <p:grpSpPr>
          <a:xfrm rot="-5400000">
            <a:off x="3442575" y="5321427"/>
            <a:ext cx="19072892" cy="152308"/>
            <a:chOff x="0" y="0"/>
            <a:chExt cx="25430523" cy="203077"/>
          </a:xfrm>
        </p:grpSpPr>
        <p:sp>
          <p:nvSpPr>
            <p:cNvPr id="27" name="Freeform 27"/>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8"/>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Freeform 29"/>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0" name="Group 30"/>
          <p:cNvGrpSpPr/>
          <p:nvPr/>
        </p:nvGrpSpPr>
        <p:grpSpPr>
          <a:xfrm rot="-5400000">
            <a:off x="5474093" y="5321427"/>
            <a:ext cx="19072892" cy="152308"/>
            <a:chOff x="0" y="0"/>
            <a:chExt cx="25430523" cy="203077"/>
          </a:xfrm>
        </p:grpSpPr>
        <p:sp>
          <p:nvSpPr>
            <p:cNvPr id="31" name="Freeform 31"/>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Freeform 32"/>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Freeform 33"/>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4" name="Group 34"/>
          <p:cNvGrpSpPr/>
          <p:nvPr/>
        </p:nvGrpSpPr>
        <p:grpSpPr>
          <a:xfrm rot="-5400000">
            <a:off x="7364140" y="5184698"/>
            <a:ext cx="19072892" cy="152308"/>
            <a:chOff x="0" y="0"/>
            <a:chExt cx="25430523" cy="203077"/>
          </a:xfrm>
        </p:grpSpPr>
        <p:sp>
          <p:nvSpPr>
            <p:cNvPr id="35" name="Freeform 35"/>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7" name="Freeform 37"/>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8" name="Freeform 38"/>
          <p:cNvSpPr/>
          <p:nvPr/>
        </p:nvSpPr>
        <p:spPr>
          <a:xfrm>
            <a:off x="578953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9" name="Freeform 39"/>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0" name="Freeform 40"/>
          <p:cNvSpPr/>
          <p:nvPr/>
        </p:nvSpPr>
        <p:spPr>
          <a:xfrm>
            <a:off x="5779782" y="2483116"/>
            <a:ext cx="6980776" cy="152308"/>
          </a:xfrm>
          <a:custGeom>
            <a:avLst/>
            <a:gdLst/>
            <a:ahLst/>
            <a:cxnLst/>
            <a:rect l="l" t="t" r="r" b="b"/>
            <a:pathLst>
              <a:path w="6980776" h="152308">
                <a:moveTo>
                  <a:pt x="0" y="0"/>
                </a:moveTo>
                <a:lnTo>
                  <a:pt x="6980776" y="0"/>
                </a:lnTo>
                <a:lnTo>
                  <a:pt x="6980776" y="152307"/>
                </a:lnTo>
                <a:lnTo>
                  <a:pt x="0" y="15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1" name="Freeform 41"/>
          <p:cNvSpPr/>
          <p:nvPr/>
        </p:nvSpPr>
        <p:spPr>
          <a:xfrm>
            <a:off x="11689916" y="2483116"/>
            <a:ext cx="6980776" cy="152308"/>
          </a:xfrm>
          <a:custGeom>
            <a:avLst/>
            <a:gdLst/>
            <a:ahLst/>
            <a:cxnLst/>
            <a:rect l="l" t="t" r="r" b="b"/>
            <a:pathLst>
              <a:path w="6980776" h="152308">
                <a:moveTo>
                  <a:pt x="0" y="0"/>
                </a:moveTo>
                <a:lnTo>
                  <a:pt x="6980775" y="0"/>
                </a:lnTo>
                <a:lnTo>
                  <a:pt x="6980775" y="152307"/>
                </a:lnTo>
                <a:lnTo>
                  <a:pt x="0" y="15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2" name="Freeform 42"/>
          <p:cNvSpPr/>
          <p:nvPr/>
        </p:nvSpPr>
        <p:spPr>
          <a:xfrm>
            <a:off x="5799291" y="3940348"/>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3" name="Freeform 43"/>
          <p:cNvSpPr/>
          <p:nvPr/>
        </p:nvSpPr>
        <p:spPr>
          <a:xfrm>
            <a:off x="11709425" y="3940348"/>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4" name="Freeform 44"/>
          <p:cNvSpPr/>
          <p:nvPr/>
        </p:nvSpPr>
        <p:spPr>
          <a:xfrm>
            <a:off x="5799291" y="5397581"/>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5" name="Freeform 45"/>
          <p:cNvSpPr/>
          <p:nvPr/>
        </p:nvSpPr>
        <p:spPr>
          <a:xfrm>
            <a:off x="11709425" y="5397581"/>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6" name="Freeform 46"/>
          <p:cNvSpPr/>
          <p:nvPr/>
        </p:nvSpPr>
        <p:spPr>
          <a:xfrm>
            <a:off x="5779782" y="6818124"/>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7" name="Freeform 47"/>
          <p:cNvSpPr/>
          <p:nvPr/>
        </p:nvSpPr>
        <p:spPr>
          <a:xfrm>
            <a:off x="11689916" y="6818124"/>
            <a:ext cx="6980776" cy="152308"/>
          </a:xfrm>
          <a:custGeom>
            <a:avLst/>
            <a:gdLst/>
            <a:ahLst/>
            <a:cxnLst/>
            <a:rect l="l" t="t" r="r" b="b"/>
            <a:pathLst>
              <a:path w="6980776" h="152308">
                <a:moveTo>
                  <a:pt x="0" y="0"/>
                </a:moveTo>
                <a:lnTo>
                  <a:pt x="6980775" y="0"/>
                </a:lnTo>
                <a:lnTo>
                  <a:pt x="6980775"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8" name="Freeform 48"/>
          <p:cNvSpPr/>
          <p:nvPr/>
        </p:nvSpPr>
        <p:spPr>
          <a:xfrm>
            <a:off x="5779782" y="8298697"/>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49"/>
          <p:cNvSpPr/>
          <p:nvPr/>
        </p:nvSpPr>
        <p:spPr>
          <a:xfrm>
            <a:off x="11689916" y="8298697"/>
            <a:ext cx="6980776" cy="152308"/>
          </a:xfrm>
          <a:custGeom>
            <a:avLst/>
            <a:gdLst/>
            <a:ahLst/>
            <a:cxnLst/>
            <a:rect l="l" t="t" r="r" b="b"/>
            <a:pathLst>
              <a:path w="6980776" h="152308">
                <a:moveTo>
                  <a:pt x="0" y="0"/>
                </a:moveTo>
                <a:lnTo>
                  <a:pt x="6980775" y="0"/>
                </a:lnTo>
                <a:lnTo>
                  <a:pt x="6980775"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0" name="Freeform 50"/>
          <p:cNvSpPr/>
          <p:nvPr/>
        </p:nvSpPr>
        <p:spPr>
          <a:xfrm>
            <a:off x="5789536" y="9616616"/>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1" name="Freeform 51"/>
          <p:cNvSpPr/>
          <p:nvPr/>
        </p:nvSpPr>
        <p:spPr>
          <a:xfrm>
            <a:off x="11699670" y="9616616"/>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2" name="Freeform 52"/>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3" name="Freeform 53"/>
          <p:cNvSpPr/>
          <p:nvPr/>
        </p:nvSpPr>
        <p:spPr>
          <a:xfrm>
            <a:off x="-402201" y="2483116"/>
            <a:ext cx="6980776" cy="152308"/>
          </a:xfrm>
          <a:custGeom>
            <a:avLst/>
            <a:gdLst/>
            <a:ahLst/>
            <a:cxnLst/>
            <a:rect l="l" t="t" r="r" b="b"/>
            <a:pathLst>
              <a:path w="6980776" h="152308">
                <a:moveTo>
                  <a:pt x="0" y="0"/>
                </a:moveTo>
                <a:lnTo>
                  <a:pt x="6980776" y="0"/>
                </a:lnTo>
                <a:lnTo>
                  <a:pt x="6980776" y="152307"/>
                </a:lnTo>
                <a:lnTo>
                  <a:pt x="0" y="15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4" name="Freeform 54"/>
          <p:cNvSpPr/>
          <p:nvPr/>
        </p:nvSpPr>
        <p:spPr>
          <a:xfrm>
            <a:off x="-382691" y="3940348"/>
            <a:ext cx="6980776" cy="152308"/>
          </a:xfrm>
          <a:custGeom>
            <a:avLst/>
            <a:gdLst/>
            <a:ahLst/>
            <a:cxnLst/>
            <a:rect l="l" t="t" r="r" b="b"/>
            <a:pathLst>
              <a:path w="6980776" h="152308">
                <a:moveTo>
                  <a:pt x="0" y="0"/>
                </a:moveTo>
                <a:lnTo>
                  <a:pt x="6980775" y="0"/>
                </a:lnTo>
                <a:lnTo>
                  <a:pt x="6980775"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5" name="Freeform 55"/>
          <p:cNvSpPr/>
          <p:nvPr/>
        </p:nvSpPr>
        <p:spPr>
          <a:xfrm>
            <a:off x="-382691" y="5397581"/>
            <a:ext cx="6980776" cy="152308"/>
          </a:xfrm>
          <a:custGeom>
            <a:avLst/>
            <a:gdLst/>
            <a:ahLst/>
            <a:cxnLst/>
            <a:rect l="l" t="t" r="r" b="b"/>
            <a:pathLst>
              <a:path w="6980776" h="152308">
                <a:moveTo>
                  <a:pt x="0" y="0"/>
                </a:moveTo>
                <a:lnTo>
                  <a:pt x="6980775" y="0"/>
                </a:lnTo>
                <a:lnTo>
                  <a:pt x="6980775"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6" name="Freeform 56"/>
          <p:cNvSpPr/>
          <p:nvPr/>
        </p:nvSpPr>
        <p:spPr>
          <a:xfrm>
            <a:off x="-402201" y="6818124"/>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7" name="Freeform 57"/>
          <p:cNvSpPr/>
          <p:nvPr/>
        </p:nvSpPr>
        <p:spPr>
          <a:xfrm>
            <a:off x="-402201" y="8298697"/>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8" name="Freeform 58"/>
          <p:cNvSpPr/>
          <p:nvPr/>
        </p:nvSpPr>
        <p:spPr>
          <a:xfrm>
            <a:off x="-392446" y="9616616"/>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9" name="Freeform 59"/>
          <p:cNvSpPr/>
          <p:nvPr/>
        </p:nvSpPr>
        <p:spPr>
          <a:xfrm>
            <a:off x="433180" y="3023193"/>
            <a:ext cx="16635891" cy="6897577"/>
          </a:xfrm>
          <a:custGeom>
            <a:avLst/>
            <a:gdLst/>
            <a:ahLst/>
            <a:cxnLst/>
            <a:rect l="l" t="t" r="r" b="b"/>
            <a:pathLst>
              <a:path w="16635891" h="6897577">
                <a:moveTo>
                  <a:pt x="0" y="0"/>
                </a:moveTo>
                <a:lnTo>
                  <a:pt x="16635891" y="0"/>
                </a:lnTo>
                <a:lnTo>
                  <a:pt x="16635891" y="6897576"/>
                </a:lnTo>
                <a:lnTo>
                  <a:pt x="0" y="6897576"/>
                </a:lnTo>
                <a:lnTo>
                  <a:pt x="0" y="0"/>
                </a:lnTo>
                <a:close/>
              </a:path>
            </a:pathLst>
          </a:custGeom>
          <a:blipFill>
            <a:blip r:embed="rId4">
              <a:extLst>
                <a:ext uri="{96DAC541-7B7A-43D3-8B79-37D633B846F1}">
                  <asvg:svgBlip xmlns:asvg="http://schemas.microsoft.com/office/drawing/2016/SVG/main" r:embed="rId5"/>
                </a:ext>
              </a:extLst>
            </a:blip>
            <a:stretch>
              <a:fillRect t="-132160"/>
            </a:stretch>
          </a:blipFill>
        </p:spPr>
        <p:txBody>
          <a:bodyPr/>
          <a:lstStyle/>
          <a:p>
            <a:endParaRPr lang="en-US"/>
          </a:p>
        </p:txBody>
      </p:sp>
      <p:sp>
        <p:nvSpPr>
          <p:cNvPr id="60" name="Freeform 60"/>
          <p:cNvSpPr/>
          <p:nvPr/>
        </p:nvSpPr>
        <p:spPr>
          <a:xfrm rot="-10800000">
            <a:off x="814201" y="532605"/>
            <a:ext cx="16640088" cy="6899317"/>
          </a:xfrm>
          <a:custGeom>
            <a:avLst/>
            <a:gdLst/>
            <a:ahLst/>
            <a:cxnLst/>
            <a:rect l="l" t="t" r="r" b="b"/>
            <a:pathLst>
              <a:path w="16640088" h="6899317">
                <a:moveTo>
                  <a:pt x="0" y="0"/>
                </a:moveTo>
                <a:lnTo>
                  <a:pt x="16640089" y="0"/>
                </a:lnTo>
                <a:lnTo>
                  <a:pt x="16640089" y="6899317"/>
                </a:lnTo>
                <a:lnTo>
                  <a:pt x="0" y="6899317"/>
                </a:lnTo>
                <a:lnTo>
                  <a:pt x="0" y="0"/>
                </a:lnTo>
                <a:close/>
              </a:path>
            </a:pathLst>
          </a:custGeom>
          <a:blipFill>
            <a:blip r:embed="rId4">
              <a:extLst>
                <a:ext uri="{96DAC541-7B7A-43D3-8B79-37D633B846F1}">
                  <asvg:svgBlip xmlns:asvg="http://schemas.microsoft.com/office/drawing/2016/SVG/main" r:embed="rId5"/>
                </a:ext>
              </a:extLst>
            </a:blip>
            <a:stretch>
              <a:fillRect t="-132160"/>
            </a:stretch>
          </a:blipFill>
        </p:spPr>
        <p:txBody>
          <a:bodyPr/>
          <a:lstStyle/>
          <a:p>
            <a:endParaRPr lang="en-US"/>
          </a:p>
        </p:txBody>
      </p:sp>
      <p:sp>
        <p:nvSpPr>
          <p:cNvPr id="61" name="Freeform 61"/>
          <p:cNvSpPr/>
          <p:nvPr/>
        </p:nvSpPr>
        <p:spPr>
          <a:xfrm>
            <a:off x="814201" y="532605"/>
            <a:ext cx="1620905" cy="1598738"/>
          </a:xfrm>
          <a:custGeom>
            <a:avLst/>
            <a:gdLst/>
            <a:ahLst/>
            <a:cxnLst/>
            <a:rect l="l" t="t" r="r" b="b"/>
            <a:pathLst>
              <a:path w="1620905" h="1598738">
                <a:moveTo>
                  <a:pt x="0" y="0"/>
                </a:moveTo>
                <a:lnTo>
                  <a:pt x="1620905" y="0"/>
                </a:lnTo>
                <a:lnTo>
                  <a:pt x="1620905" y="1598738"/>
                </a:lnTo>
                <a:lnTo>
                  <a:pt x="0" y="1598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2" name="Freeform 62"/>
          <p:cNvSpPr/>
          <p:nvPr/>
        </p:nvSpPr>
        <p:spPr>
          <a:xfrm>
            <a:off x="671211" y="5062287"/>
            <a:ext cx="1223010" cy="1206285"/>
          </a:xfrm>
          <a:custGeom>
            <a:avLst/>
            <a:gdLst/>
            <a:ahLst/>
            <a:cxnLst/>
            <a:rect l="l" t="t" r="r" b="b"/>
            <a:pathLst>
              <a:path w="1223010" h="1206285">
                <a:moveTo>
                  <a:pt x="0" y="0"/>
                </a:moveTo>
                <a:lnTo>
                  <a:pt x="1223009" y="0"/>
                </a:lnTo>
                <a:lnTo>
                  <a:pt x="1223009" y="1206284"/>
                </a:lnTo>
                <a:lnTo>
                  <a:pt x="0" y="1206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3" name="Freeform 63"/>
          <p:cNvSpPr/>
          <p:nvPr/>
        </p:nvSpPr>
        <p:spPr>
          <a:xfrm>
            <a:off x="2828912" y="8665463"/>
            <a:ext cx="1202113" cy="1185674"/>
          </a:xfrm>
          <a:custGeom>
            <a:avLst/>
            <a:gdLst/>
            <a:ahLst/>
            <a:cxnLst/>
            <a:rect l="l" t="t" r="r" b="b"/>
            <a:pathLst>
              <a:path w="1202113" h="1185674">
                <a:moveTo>
                  <a:pt x="0" y="0"/>
                </a:moveTo>
                <a:lnTo>
                  <a:pt x="1202113" y="0"/>
                </a:lnTo>
                <a:lnTo>
                  <a:pt x="1202113" y="1185674"/>
                </a:lnTo>
                <a:lnTo>
                  <a:pt x="0" y="11856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4" name="Freeform 64"/>
          <p:cNvSpPr/>
          <p:nvPr/>
        </p:nvSpPr>
        <p:spPr>
          <a:xfrm>
            <a:off x="16166288" y="4461483"/>
            <a:ext cx="1620905" cy="1598738"/>
          </a:xfrm>
          <a:custGeom>
            <a:avLst/>
            <a:gdLst/>
            <a:ahLst/>
            <a:cxnLst/>
            <a:rect l="l" t="t" r="r" b="b"/>
            <a:pathLst>
              <a:path w="1620905" h="1598738">
                <a:moveTo>
                  <a:pt x="0" y="0"/>
                </a:moveTo>
                <a:lnTo>
                  <a:pt x="1620905" y="0"/>
                </a:lnTo>
                <a:lnTo>
                  <a:pt x="1620905" y="1598738"/>
                </a:lnTo>
                <a:lnTo>
                  <a:pt x="0" y="1598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5" name="Freeform 65"/>
          <p:cNvSpPr/>
          <p:nvPr/>
        </p:nvSpPr>
        <p:spPr>
          <a:xfrm>
            <a:off x="13177975" y="1118952"/>
            <a:ext cx="1223010" cy="1206285"/>
          </a:xfrm>
          <a:custGeom>
            <a:avLst/>
            <a:gdLst/>
            <a:ahLst/>
            <a:cxnLst/>
            <a:rect l="l" t="t" r="r" b="b"/>
            <a:pathLst>
              <a:path w="1223010" h="1206285">
                <a:moveTo>
                  <a:pt x="0" y="0"/>
                </a:moveTo>
                <a:lnTo>
                  <a:pt x="1223010" y="0"/>
                </a:lnTo>
                <a:lnTo>
                  <a:pt x="1223010" y="1206284"/>
                </a:lnTo>
                <a:lnTo>
                  <a:pt x="0" y="1206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6" name="Freeform 66"/>
          <p:cNvSpPr/>
          <p:nvPr/>
        </p:nvSpPr>
        <p:spPr>
          <a:xfrm>
            <a:off x="16166288" y="8486486"/>
            <a:ext cx="1223010" cy="1206285"/>
          </a:xfrm>
          <a:custGeom>
            <a:avLst/>
            <a:gdLst/>
            <a:ahLst/>
            <a:cxnLst/>
            <a:rect l="l" t="t" r="r" b="b"/>
            <a:pathLst>
              <a:path w="1223010" h="1206285">
                <a:moveTo>
                  <a:pt x="0" y="0"/>
                </a:moveTo>
                <a:lnTo>
                  <a:pt x="1223010" y="0"/>
                </a:lnTo>
                <a:lnTo>
                  <a:pt x="1223010" y="1206284"/>
                </a:lnTo>
                <a:lnTo>
                  <a:pt x="0" y="1206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7" name="TextBox 67"/>
          <p:cNvSpPr txBox="1"/>
          <p:nvPr/>
        </p:nvSpPr>
        <p:spPr>
          <a:xfrm>
            <a:off x="3318221" y="3364758"/>
            <a:ext cx="9882613" cy="3028043"/>
          </a:xfrm>
          <a:prstGeom prst="rect">
            <a:avLst/>
          </a:prstGeom>
        </p:spPr>
        <p:txBody>
          <a:bodyPr lIns="0" tIns="0" rIns="0" bIns="0" rtlCol="0" anchor="t">
            <a:spAutoFit/>
          </a:bodyPr>
          <a:lstStyle/>
          <a:p>
            <a:pPr algn="ctr">
              <a:lnSpc>
                <a:spcPts val="11874"/>
              </a:lnSpc>
              <a:spcBef>
                <a:spcPct val="0"/>
              </a:spcBef>
            </a:pPr>
            <a:r>
              <a:rPr lang="en-US" sz="8481">
                <a:solidFill>
                  <a:srgbClr val="ADB3B1"/>
                </a:solidFill>
                <a:latin typeface="Childos Arabic Semi-Bold"/>
              </a:rPr>
              <a:t>Data Structure project</a:t>
            </a:r>
          </a:p>
        </p:txBody>
      </p:sp>
      <p:sp>
        <p:nvSpPr>
          <p:cNvPr id="68" name="TextBox 68"/>
          <p:cNvSpPr txBox="1"/>
          <p:nvPr/>
        </p:nvSpPr>
        <p:spPr>
          <a:xfrm>
            <a:off x="2418639" y="5349910"/>
            <a:ext cx="13349713" cy="3280331"/>
          </a:xfrm>
          <a:prstGeom prst="rect">
            <a:avLst/>
          </a:prstGeom>
        </p:spPr>
        <p:txBody>
          <a:bodyPr lIns="0" tIns="0" rIns="0" bIns="0" rtlCol="0" anchor="t">
            <a:spAutoFit/>
          </a:bodyPr>
          <a:lstStyle/>
          <a:p>
            <a:pPr algn="ctr">
              <a:lnSpc>
                <a:spcPts val="8719"/>
              </a:lnSpc>
            </a:pPr>
            <a:r>
              <a:rPr lang="en-US" sz="6228" dirty="0">
                <a:solidFill>
                  <a:srgbClr val="D48B8B"/>
                </a:solidFill>
                <a:latin typeface="TS Arabic Bebas Neue Pro Light"/>
              </a:rPr>
              <a:t> </a:t>
            </a:r>
          </a:p>
          <a:p>
            <a:pPr algn="ctr">
              <a:lnSpc>
                <a:spcPts val="8719"/>
              </a:lnSpc>
            </a:pPr>
            <a:r>
              <a:rPr lang="en-US" sz="6228" dirty="0">
                <a:solidFill>
                  <a:srgbClr val="D48B8B"/>
                </a:solidFill>
                <a:latin typeface="+mj-lt"/>
              </a:rPr>
              <a:t>Roz </a:t>
            </a:r>
            <a:r>
              <a:rPr lang="en-US" sz="6228" dirty="0" err="1">
                <a:solidFill>
                  <a:srgbClr val="D48B8B"/>
                </a:solidFill>
                <a:latin typeface="+mj-lt"/>
              </a:rPr>
              <a:t>Alzehari</a:t>
            </a:r>
            <a:r>
              <a:rPr lang="en-US" sz="6228" dirty="0">
                <a:solidFill>
                  <a:srgbClr val="D48B8B"/>
                </a:solidFill>
                <a:latin typeface="+mj-lt"/>
              </a:rPr>
              <a:t> 2210051</a:t>
            </a:r>
          </a:p>
          <a:p>
            <a:pPr algn="ctr">
              <a:lnSpc>
                <a:spcPts val="8719"/>
              </a:lnSpc>
              <a:spcBef>
                <a:spcPct val="0"/>
              </a:spcBef>
            </a:pPr>
            <a:r>
              <a:rPr lang="en-US" sz="6228" dirty="0">
                <a:solidFill>
                  <a:srgbClr val="D48B8B"/>
                </a:solidFill>
                <a:latin typeface="+mj-lt"/>
              </a:rPr>
              <a:t>Raghad </a:t>
            </a:r>
            <a:r>
              <a:rPr lang="en-US" sz="6228" dirty="0" err="1">
                <a:solidFill>
                  <a:srgbClr val="D48B8B"/>
                </a:solidFill>
                <a:latin typeface="+mj-lt"/>
              </a:rPr>
              <a:t>Najmuldeen</a:t>
            </a:r>
            <a:r>
              <a:rPr lang="en-US" sz="6228" dirty="0">
                <a:solidFill>
                  <a:srgbClr val="D48B8B"/>
                </a:solidFill>
                <a:latin typeface="+mj-lt"/>
              </a:rPr>
              <a:t> 2210302</a:t>
            </a:r>
          </a:p>
        </p:txBody>
      </p:sp>
      <p:sp>
        <p:nvSpPr>
          <p:cNvPr id="69" name="Freeform 69"/>
          <p:cNvSpPr/>
          <p:nvPr/>
        </p:nvSpPr>
        <p:spPr>
          <a:xfrm>
            <a:off x="8090692" y="424911"/>
            <a:ext cx="2106616" cy="1938087"/>
          </a:xfrm>
          <a:custGeom>
            <a:avLst/>
            <a:gdLst/>
            <a:ahLst/>
            <a:cxnLst/>
            <a:rect l="l" t="t" r="r" b="b"/>
            <a:pathLst>
              <a:path w="2106616" h="1938087">
                <a:moveTo>
                  <a:pt x="0" y="0"/>
                </a:moveTo>
                <a:lnTo>
                  <a:pt x="2106616" y="0"/>
                </a:lnTo>
                <a:lnTo>
                  <a:pt x="2106616" y="1938087"/>
                </a:lnTo>
                <a:lnTo>
                  <a:pt x="0" y="1938087"/>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DB3B1"/>
        </a:solidFill>
        <a:effectLst/>
      </p:bgPr>
    </p:bg>
    <p:spTree>
      <p:nvGrpSpPr>
        <p:cNvPr id="1" name=""/>
        <p:cNvGrpSpPr/>
        <p:nvPr/>
      </p:nvGrpSpPr>
      <p:grpSpPr>
        <a:xfrm>
          <a:off x="0" y="0"/>
          <a:ext cx="0" cy="0"/>
          <a:chOff x="0" y="0"/>
          <a:chExt cx="0" cy="0"/>
        </a:xfrm>
      </p:grpSpPr>
      <p:sp>
        <p:nvSpPr>
          <p:cNvPr id="2" name="Freeform 2"/>
          <p:cNvSpPr/>
          <p:nvPr/>
        </p:nvSpPr>
        <p:spPr>
          <a:xfrm>
            <a:off x="1353065"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a:off x="8654382"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456634" y="8075556"/>
            <a:ext cx="1374731" cy="1355932"/>
          </a:xfrm>
          <a:custGeom>
            <a:avLst/>
            <a:gdLst/>
            <a:ahLst/>
            <a:cxnLst/>
            <a:rect l="l" t="t" r="r" b="b"/>
            <a:pathLst>
              <a:path w="1374731" h="1355932">
                <a:moveTo>
                  <a:pt x="0" y="0"/>
                </a:moveTo>
                <a:lnTo>
                  <a:pt x="1374732" y="0"/>
                </a:lnTo>
                <a:lnTo>
                  <a:pt x="1374732" y="1355932"/>
                </a:lnTo>
                <a:lnTo>
                  <a:pt x="0" y="1355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6844347" y="8237260"/>
            <a:ext cx="1037266" cy="1023081"/>
          </a:xfrm>
          <a:custGeom>
            <a:avLst/>
            <a:gdLst/>
            <a:ahLst/>
            <a:cxnLst/>
            <a:rect l="l" t="t" r="r" b="b"/>
            <a:pathLst>
              <a:path w="1037266" h="1023081">
                <a:moveTo>
                  <a:pt x="0" y="0"/>
                </a:moveTo>
                <a:lnTo>
                  <a:pt x="1037267" y="0"/>
                </a:lnTo>
                <a:lnTo>
                  <a:pt x="1037267" y="1023081"/>
                </a:lnTo>
                <a:lnTo>
                  <a:pt x="0" y="10230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0404932" y="8237260"/>
            <a:ext cx="1037266" cy="1023081"/>
          </a:xfrm>
          <a:custGeom>
            <a:avLst/>
            <a:gdLst/>
            <a:ahLst/>
            <a:cxnLst/>
            <a:rect l="l" t="t" r="r" b="b"/>
            <a:pathLst>
              <a:path w="1037266" h="1023081">
                <a:moveTo>
                  <a:pt x="0" y="0"/>
                </a:moveTo>
                <a:lnTo>
                  <a:pt x="1037266" y="0"/>
                </a:lnTo>
                <a:lnTo>
                  <a:pt x="1037266" y="1023081"/>
                </a:lnTo>
                <a:lnTo>
                  <a:pt x="0" y="10230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578953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1828800" y="1028700"/>
            <a:ext cx="14630400" cy="8229600"/>
          </a:xfrm>
          <a:prstGeom prst="rect">
            <a:avLst/>
          </a:prstGeom>
        </p:spPr>
      </p:pic>
      <p:sp>
        <p:nvSpPr>
          <p:cNvPr id="11" name="TextBox 11"/>
          <p:cNvSpPr txBox="1"/>
          <p:nvPr/>
        </p:nvSpPr>
        <p:spPr>
          <a:xfrm>
            <a:off x="5456267" y="303436"/>
            <a:ext cx="6182083" cy="725264"/>
          </a:xfrm>
          <a:prstGeom prst="rect">
            <a:avLst/>
          </a:prstGeom>
        </p:spPr>
        <p:txBody>
          <a:bodyPr lIns="0" tIns="0" rIns="0" bIns="0" rtlCol="0" anchor="t">
            <a:spAutoFit/>
          </a:bodyPr>
          <a:lstStyle/>
          <a:p>
            <a:pPr algn="ctr">
              <a:lnSpc>
                <a:spcPts val="5699"/>
              </a:lnSpc>
              <a:spcBef>
                <a:spcPct val="0"/>
              </a:spcBef>
            </a:pPr>
            <a:r>
              <a:rPr lang="en-US" sz="4071">
                <a:solidFill>
                  <a:srgbClr val="ECC4C4"/>
                </a:solidFill>
                <a:latin typeface="Childos Arabic Light"/>
              </a:rPr>
              <a:t>And this a vedio show process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145763" y="4701871"/>
            <a:ext cx="19072892" cy="152308"/>
            <a:chOff x="0" y="0"/>
            <a:chExt cx="25430523" cy="203077"/>
          </a:xfrm>
        </p:grpSpPr>
        <p:sp>
          <p:nvSpPr>
            <p:cNvPr id="3" name="Freeform 3"/>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6" name="Group 6"/>
          <p:cNvGrpSpPr/>
          <p:nvPr/>
        </p:nvGrpSpPr>
        <p:grpSpPr>
          <a:xfrm rot="-5400000">
            <a:off x="-6438504" y="4701871"/>
            <a:ext cx="19072892" cy="152308"/>
            <a:chOff x="0" y="0"/>
            <a:chExt cx="25430523" cy="203077"/>
          </a:xfrm>
        </p:grpSpPr>
        <p:sp>
          <p:nvSpPr>
            <p:cNvPr id="7" name="Freeform 7"/>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0" name="Group 10"/>
          <p:cNvGrpSpPr/>
          <p:nvPr/>
        </p:nvGrpSpPr>
        <p:grpSpPr>
          <a:xfrm rot="-5400000">
            <a:off x="-4499734" y="4701871"/>
            <a:ext cx="19072892" cy="152308"/>
            <a:chOff x="0" y="0"/>
            <a:chExt cx="25430523" cy="203077"/>
          </a:xfrm>
        </p:grpSpPr>
        <p:sp>
          <p:nvSpPr>
            <p:cNvPr id="11" name="Freeform 11"/>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4" name="Group 14"/>
          <p:cNvGrpSpPr/>
          <p:nvPr/>
        </p:nvGrpSpPr>
        <p:grpSpPr>
          <a:xfrm rot="-5400000">
            <a:off x="-2471683" y="4986133"/>
            <a:ext cx="19072892" cy="152308"/>
            <a:chOff x="0" y="0"/>
            <a:chExt cx="25430523" cy="203077"/>
          </a:xfrm>
        </p:grpSpPr>
        <p:sp>
          <p:nvSpPr>
            <p:cNvPr id="15" name="Freeform 15"/>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8" name="Group 18"/>
          <p:cNvGrpSpPr/>
          <p:nvPr/>
        </p:nvGrpSpPr>
        <p:grpSpPr>
          <a:xfrm rot="-5400000">
            <a:off x="-442950" y="5184698"/>
            <a:ext cx="19072892" cy="152308"/>
            <a:chOff x="0" y="0"/>
            <a:chExt cx="25430523" cy="203077"/>
          </a:xfrm>
        </p:grpSpPr>
        <p:sp>
          <p:nvSpPr>
            <p:cNvPr id="19" name="Freeform 19"/>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22" name="Group 22"/>
          <p:cNvGrpSpPr/>
          <p:nvPr/>
        </p:nvGrpSpPr>
        <p:grpSpPr>
          <a:xfrm rot="-5400000">
            <a:off x="1479125" y="5184698"/>
            <a:ext cx="19072892" cy="152308"/>
            <a:chOff x="0" y="0"/>
            <a:chExt cx="25430523" cy="203077"/>
          </a:xfrm>
        </p:grpSpPr>
        <p:sp>
          <p:nvSpPr>
            <p:cNvPr id="23" name="Freeform 23"/>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Freeform 25"/>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26" name="Group 26"/>
          <p:cNvGrpSpPr/>
          <p:nvPr/>
        </p:nvGrpSpPr>
        <p:grpSpPr>
          <a:xfrm rot="-5400000">
            <a:off x="3442575" y="5321427"/>
            <a:ext cx="19072892" cy="152308"/>
            <a:chOff x="0" y="0"/>
            <a:chExt cx="25430523" cy="203077"/>
          </a:xfrm>
        </p:grpSpPr>
        <p:sp>
          <p:nvSpPr>
            <p:cNvPr id="27" name="Freeform 27"/>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8"/>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Freeform 29"/>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0" name="Group 30"/>
          <p:cNvGrpSpPr/>
          <p:nvPr/>
        </p:nvGrpSpPr>
        <p:grpSpPr>
          <a:xfrm rot="-5400000">
            <a:off x="5474093" y="5321427"/>
            <a:ext cx="19072892" cy="152308"/>
            <a:chOff x="0" y="0"/>
            <a:chExt cx="25430523" cy="203077"/>
          </a:xfrm>
        </p:grpSpPr>
        <p:sp>
          <p:nvSpPr>
            <p:cNvPr id="31" name="Freeform 31"/>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Freeform 32"/>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Freeform 33"/>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4" name="Group 34"/>
          <p:cNvGrpSpPr/>
          <p:nvPr/>
        </p:nvGrpSpPr>
        <p:grpSpPr>
          <a:xfrm rot="-5400000">
            <a:off x="7364140" y="5184698"/>
            <a:ext cx="19072892" cy="152308"/>
            <a:chOff x="0" y="0"/>
            <a:chExt cx="25430523" cy="203077"/>
          </a:xfrm>
        </p:grpSpPr>
        <p:sp>
          <p:nvSpPr>
            <p:cNvPr id="35" name="Freeform 35"/>
            <p:cNvSpPr/>
            <p:nvPr/>
          </p:nvSpPr>
          <p:spPr>
            <a:xfrm>
              <a:off x="0"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p:cNvSpPr/>
            <p:nvPr/>
          </p:nvSpPr>
          <p:spPr>
            <a:xfrm>
              <a:off x="16122822"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7" name="Freeform 37"/>
            <p:cNvSpPr/>
            <p:nvPr/>
          </p:nvSpPr>
          <p:spPr>
            <a:xfrm>
              <a:off x="8242643" y="0"/>
              <a:ext cx="9307701" cy="203077"/>
            </a:xfrm>
            <a:custGeom>
              <a:avLst/>
              <a:gdLst/>
              <a:ahLst/>
              <a:cxnLst/>
              <a:rect l="l" t="t" r="r" b="b"/>
              <a:pathLst>
                <a:path w="9307701" h="203077">
                  <a:moveTo>
                    <a:pt x="0" y="0"/>
                  </a:moveTo>
                  <a:lnTo>
                    <a:pt x="9307701" y="0"/>
                  </a:lnTo>
                  <a:lnTo>
                    <a:pt x="9307701" y="203077"/>
                  </a:lnTo>
                  <a:lnTo>
                    <a:pt x="0" y="20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8" name="Freeform 38"/>
          <p:cNvSpPr/>
          <p:nvPr/>
        </p:nvSpPr>
        <p:spPr>
          <a:xfrm>
            <a:off x="578953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9" name="Freeform 39"/>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0" name="Freeform 40"/>
          <p:cNvSpPr/>
          <p:nvPr/>
        </p:nvSpPr>
        <p:spPr>
          <a:xfrm>
            <a:off x="5779782" y="2483116"/>
            <a:ext cx="6980776" cy="152308"/>
          </a:xfrm>
          <a:custGeom>
            <a:avLst/>
            <a:gdLst/>
            <a:ahLst/>
            <a:cxnLst/>
            <a:rect l="l" t="t" r="r" b="b"/>
            <a:pathLst>
              <a:path w="6980776" h="152308">
                <a:moveTo>
                  <a:pt x="0" y="0"/>
                </a:moveTo>
                <a:lnTo>
                  <a:pt x="6980776" y="0"/>
                </a:lnTo>
                <a:lnTo>
                  <a:pt x="6980776" y="152307"/>
                </a:lnTo>
                <a:lnTo>
                  <a:pt x="0" y="15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1" name="Freeform 41"/>
          <p:cNvSpPr/>
          <p:nvPr/>
        </p:nvSpPr>
        <p:spPr>
          <a:xfrm>
            <a:off x="11689916" y="2483116"/>
            <a:ext cx="6980776" cy="152308"/>
          </a:xfrm>
          <a:custGeom>
            <a:avLst/>
            <a:gdLst/>
            <a:ahLst/>
            <a:cxnLst/>
            <a:rect l="l" t="t" r="r" b="b"/>
            <a:pathLst>
              <a:path w="6980776" h="152308">
                <a:moveTo>
                  <a:pt x="0" y="0"/>
                </a:moveTo>
                <a:lnTo>
                  <a:pt x="6980775" y="0"/>
                </a:lnTo>
                <a:lnTo>
                  <a:pt x="6980775" y="152307"/>
                </a:lnTo>
                <a:lnTo>
                  <a:pt x="0" y="15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2" name="Freeform 42"/>
          <p:cNvSpPr/>
          <p:nvPr/>
        </p:nvSpPr>
        <p:spPr>
          <a:xfrm>
            <a:off x="5799291" y="3940348"/>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3" name="Freeform 43"/>
          <p:cNvSpPr/>
          <p:nvPr/>
        </p:nvSpPr>
        <p:spPr>
          <a:xfrm>
            <a:off x="11709425" y="3940348"/>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4" name="Freeform 44"/>
          <p:cNvSpPr/>
          <p:nvPr/>
        </p:nvSpPr>
        <p:spPr>
          <a:xfrm>
            <a:off x="5799291" y="5397581"/>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5" name="Freeform 45"/>
          <p:cNvSpPr/>
          <p:nvPr/>
        </p:nvSpPr>
        <p:spPr>
          <a:xfrm>
            <a:off x="11709425" y="5397581"/>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6" name="Freeform 46"/>
          <p:cNvSpPr/>
          <p:nvPr/>
        </p:nvSpPr>
        <p:spPr>
          <a:xfrm>
            <a:off x="5779782" y="6818124"/>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7" name="Freeform 47"/>
          <p:cNvSpPr/>
          <p:nvPr/>
        </p:nvSpPr>
        <p:spPr>
          <a:xfrm>
            <a:off x="11689916" y="6818124"/>
            <a:ext cx="6980776" cy="152308"/>
          </a:xfrm>
          <a:custGeom>
            <a:avLst/>
            <a:gdLst/>
            <a:ahLst/>
            <a:cxnLst/>
            <a:rect l="l" t="t" r="r" b="b"/>
            <a:pathLst>
              <a:path w="6980776" h="152308">
                <a:moveTo>
                  <a:pt x="0" y="0"/>
                </a:moveTo>
                <a:lnTo>
                  <a:pt x="6980775" y="0"/>
                </a:lnTo>
                <a:lnTo>
                  <a:pt x="6980775"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8" name="Freeform 48"/>
          <p:cNvSpPr/>
          <p:nvPr/>
        </p:nvSpPr>
        <p:spPr>
          <a:xfrm>
            <a:off x="5779782" y="8298697"/>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49"/>
          <p:cNvSpPr/>
          <p:nvPr/>
        </p:nvSpPr>
        <p:spPr>
          <a:xfrm>
            <a:off x="11689916" y="8298697"/>
            <a:ext cx="6980776" cy="152308"/>
          </a:xfrm>
          <a:custGeom>
            <a:avLst/>
            <a:gdLst/>
            <a:ahLst/>
            <a:cxnLst/>
            <a:rect l="l" t="t" r="r" b="b"/>
            <a:pathLst>
              <a:path w="6980776" h="152308">
                <a:moveTo>
                  <a:pt x="0" y="0"/>
                </a:moveTo>
                <a:lnTo>
                  <a:pt x="6980775" y="0"/>
                </a:lnTo>
                <a:lnTo>
                  <a:pt x="6980775"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0" name="Freeform 50"/>
          <p:cNvSpPr/>
          <p:nvPr/>
        </p:nvSpPr>
        <p:spPr>
          <a:xfrm>
            <a:off x="5789536" y="9616616"/>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1" name="Freeform 51"/>
          <p:cNvSpPr/>
          <p:nvPr/>
        </p:nvSpPr>
        <p:spPr>
          <a:xfrm>
            <a:off x="11699670" y="9616616"/>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2" name="Freeform 52"/>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3" name="Freeform 53"/>
          <p:cNvSpPr/>
          <p:nvPr/>
        </p:nvSpPr>
        <p:spPr>
          <a:xfrm>
            <a:off x="-402201" y="2483116"/>
            <a:ext cx="6980776" cy="152308"/>
          </a:xfrm>
          <a:custGeom>
            <a:avLst/>
            <a:gdLst/>
            <a:ahLst/>
            <a:cxnLst/>
            <a:rect l="l" t="t" r="r" b="b"/>
            <a:pathLst>
              <a:path w="6980776" h="152308">
                <a:moveTo>
                  <a:pt x="0" y="0"/>
                </a:moveTo>
                <a:lnTo>
                  <a:pt x="6980776" y="0"/>
                </a:lnTo>
                <a:lnTo>
                  <a:pt x="6980776" y="152307"/>
                </a:lnTo>
                <a:lnTo>
                  <a:pt x="0" y="15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4" name="Freeform 54"/>
          <p:cNvSpPr/>
          <p:nvPr/>
        </p:nvSpPr>
        <p:spPr>
          <a:xfrm>
            <a:off x="-382691" y="3940348"/>
            <a:ext cx="6980776" cy="152308"/>
          </a:xfrm>
          <a:custGeom>
            <a:avLst/>
            <a:gdLst/>
            <a:ahLst/>
            <a:cxnLst/>
            <a:rect l="l" t="t" r="r" b="b"/>
            <a:pathLst>
              <a:path w="6980776" h="152308">
                <a:moveTo>
                  <a:pt x="0" y="0"/>
                </a:moveTo>
                <a:lnTo>
                  <a:pt x="6980775" y="0"/>
                </a:lnTo>
                <a:lnTo>
                  <a:pt x="6980775"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5" name="Freeform 55"/>
          <p:cNvSpPr/>
          <p:nvPr/>
        </p:nvSpPr>
        <p:spPr>
          <a:xfrm>
            <a:off x="-382691" y="5397581"/>
            <a:ext cx="6980776" cy="152308"/>
          </a:xfrm>
          <a:custGeom>
            <a:avLst/>
            <a:gdLst/>
            <a:ahLst/>
            <a:cxnLst/>
            <a:rect l="l" t="t" r="r" b="b"/>
            <a:pathLst>
              <a:path w="6980776" h="152308">
                <a:moveTo>
                  <a:pt x="0" y="0"/>
                </a:moveTo>
                <a:lnTo>
                  <a:pt x="6980775" y="0"/>
                </a:lnTo>
                <a:lnTo>
                  <a:pt x="6980775"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6" name="Freeform 56"/>
          <p:cNvSpPr/>
          <p:nvPr/>
        </p:nvSpPr>
        <p:spPr>
          <a:xfrm>
            <a:off x="-402201" y="6818124"/>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7" name="Freeform 57"/>
          <p:cNvSpPr/>
          <p:nvPr/>
        </p:nvSpPr>
        <p:spPr>
          <a:xfrm>
            <a:off x="-402201" y="8298697"/>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8" name="Freeform 58"/>
          <p:cNvSpPr/>
          <p:nvPr/>
        </p:nvSpPr>
        <p:spPr>
          <a:xfrm>
            <a:off x="-392446" y="9616616"/>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9" name="Freeform 59"/>
          <p:cNvSpPr/>
          <p:nvPr/>
        </p:nvSpPr>
        <p:spPr>
          <a:xfrm>
            <a:off x="433180" y="3023193"/>
            <a:ext cx="16635891" cy="6897577"/>
          </a:xfrm>
          <a:custGeom>
            <a:avLst/>
            <a:gdLst/>
            <a:ahLst/>
            <a:cxnLst/>
            <a:rect l="l" t="t" r="r" b="b"/>
            <a:pathLst>
              <a:path w="16635891" h="6897577">
                <a:moveTo>
                  <a:pt x="0" y="0"/>
                </a:moveTo>
                <a:lnTo>
                  <a:pt x="16635891" y="0"/>
                </a:lnTo>
                <a:lnTo>
                  <a:pt x="16635891" y="6897576"/>
                </a:lnTo>
                <a:lnTo>
                  <a:pt x="0" y="6897576"/>
                </a:lnTo>
                <a:lnTo>
                  <a:pt x="0" y="0"/>
                </a:lnTo>
                <a:close/>
              </a:path>
            </a:pathLst>
          </a:custGeom>
          <a:blipFill>
            <a:blip r:embed="rId4">
              <a:extLst>
                <a:ext uri="{96DAC541-7B7A-43D3-8B79-37D633B846F1}">
                  <asvg:svgBlip xmlns:asvg="http://schemas.microsoft.com/office/drawing/2016/SVG/main" r:embed="rId5"/>
                </a:ext>
              </a:extLst>
            </a:blip>
            <a:stretch>
              <a:fillRect t="-132160"/>
            </a:stretch>
          </a:blipFill>
        </p:spPr>
        <p:txBody>
          <a:bodyPr/>
          <a:lstStyle/>
          <a:p>
            <a:endParaRPr lang="en-US"/>
          </a:p>
        </p:txBody>
      </p:sp>
      <p:sp>
        <p:nvSpPr>
          <p:cNvPr id="60" name="Freeform 60"/>
          <p:cNvSpPr/>
          <p:nvPr/>
        </p:nvSpPr>
        <p:spPr>
          <a:xfrm rot="-10800000">
            <a:off x="814201" y="532605"/>
            <a:ext cx="16640088" cy="6899317"/>
          </a:xfrm>
          <a:custGeom>
            <a:avLst/>
            <a:gdLst/>
            <a:ahLst/>
            <a:cxnLst/>
            <a:rect l="l" t="t" r="r" b="b"/>
            <a:pathLst>
              <a:path w="16640088" h="6899317">
                <a:moveTo>
                  <a:pt x="0" y="0"/>
                </a:moveTo>
                <a:lnTo>
                  <a:pt x="16640089" y="0"/>
                </a:lnTo>
                <a:lnTo>
                  <a:pt x="16640089" y="6899317"/>
                </a:lnTo>
                <a:lnTo>
                  <a:pt x="0" y="6899317"/>
                </a:lnTo>
                <a:lnTo>
                  <a:pt x="0" y="0"/>
                </a:lnTo>
                <a:close/>
              </a:path>
            </a:pathLst>
          </a:custGeom>
          <a:blipFill>
            <a:blip r:embed="rId4">
              <a:extLst>
                <a:ext uri="{96DAC541-7B7A-43D3-8B79-37D633B846F1}">
                  <asvg:svgBlip xmlns:asvg="http://schemas.microsoft.com/office/drawing/2016/SVG/main" r:embed="rId5"/>
                </a:ext>
              </a:extLst>
            </a:blip>
            <a:stretch>
              <a:fillRect t="-132160"/>
            </a:stretch>
          </a:blipFill>
        </p:spPr>
        <p:txBody>
          <a:bodyPr/>
          <a:lstStyle/>
          <a:p>
            <a:endParaRPr lang="en-US"/>
          </a:p>
        </p:txBody>
      </p:sp>
      <p:sp>
        <p:nvSpPr>
          <p:cNvPr id="61" name="Freeform 61"/>
          <p:cNvSpPr/>
          <p:nvPr/>
        </p:nvSpPr>
        <p:spPr>
          <a:xfrm>
            <a:off x="814201" y="532605"/>
            <a:ext cx="1620905" cy="1598738"/>
          </a:xfrm>
          <a:custGeom>
            <a:avLst/>
            <a:gdLst/>
            <a:ahLst/>
            <a:cxnLst/>
            <a:rect l="l" t="t" r="r" b="b"/>
            <a:pathLst>
              <a:path w="1620905" h="1598738">
                <a:moveTo>
                  <a:pt x="0" y="0"/>
                </a:moveTo>
                <a:lnTo>
                  <a:pt x="1620905" y="0"/>
                </a:lnTo>
                <a:lnTo>
                  <a:pt x="1620905" y="1598738"/>
                </a:lnTo>
                <a:lnTo>
                  <a:pt x="0" y="1598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2" name="Freeform 62"/>
          <p:cNvSpPr/>
          <p:nvPr/>
        </p:nvSpPr>
        <p:spPr>
          <a:xfrm>
            <a:off x="671211" y="5062287"/>
            <a:ext cx="1223010" cy="1206285"/>
          </a:xfrm>
          <a:custGeom>
            <a:avLst/>
            <a:gdLst/>
            <a:ahLst/>
            <a:cxnLst/>
            <a:rect l="l" t="t" r="r" b="b"/>
            <a:pathLst>
              <a:path w="1223010" h="1206285">
                <a:moveTo>
                  <a:pt x="0" y="0"/>
                </a:moveTo>
                <a:lnTo>
                  <a:pt x="1223009" y="0"/>
                </a:lnTo>
                <a:lnTo>
                  <a:pt x="1223009" y="1206284"/>
                </a:lnTo>
                <a:lnTo>
                  <a:pt x="0" y="1206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3" name="Freeform 63"/>
          <p:cNvSpPr/>
          <p:nvPr/>
        </p:nvSpPr>
        <p:spPr>
          <a:xfrm>
            <a:off x="2828912" y="8665463"/>
            <a:ext cx="1202113" cy="1185674"/>
          </a:xfrm>
          <a:custGeom>
            <a:avLst/>
            <a:gdLst/>
            <a:ahLst/>
            <a:cxnLst/>
            <a:rect l="l" t="t" r="r" b="b"/>
            <a:pathLst>
              <a:path w="1202113" h="1185674">
                <a:moveTo>
                  <a:pt x="0" y="0"/>
                </a:moveTo>
                <a:lnTo>
                  <a:pt x="1202113" y="0"/>
                </a:lnTo>
                <a:lnTo>
                  <a:pt x="1202113" y="1185674"/>
                </a:lnTo>
                <a:lnTo>
                  <a:pt x="0" y="11856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4" name="Freeform 64"/>
          <p:cNvSpPr/>
          <p:nvPr/>
        </p:nvSpPr>
        <p:spPr>
          <a:xfrm>
            <a:off x="16166288" y="4461483"/>
            <a:ext cx="1620905" cy="1598738"/>
          </a:xfrm>
          <a:custGeom>
            <a:avLst/>
            <a:gdLst/>
            <a:ahLst/>
            <a:cxnLst/>
            <a:rect l="l" t="t" r="r" b="b"/>
            <a:pathLst>
              <a:path w="1620905" h="1598738">
                <a:moveTo>
                  <a:pt x="0" y="0"/>
                </a:moveTo>
                <a:lnTo>
                  <a:pt x="1620905" y="0"/>
                </a:lnTo>
                <a:lnTo>
                  <a:pt x="1620905" y="1598738"/>
                </a:lnTo>
                <a:lnTo>
                  <a:pt x="0" y="1598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5" name="Freeform 65"/>
          <p:cNvSpPr/>
          <p:nvPr/>
        </p:nvSpPr>
        <p:spPr>
          <a:xfrm>
            <a:off x="13177975" y="1118952"/>
            <a:ext cx="1223010" cy="1206285"/>
          </a:xfrm>
          <a:custGeom>
            <a:avLst/>
            <a:gdLst/>
            <a:ahLst/>
            <a:cxnLst/>
            <a:rect l="l" t="t" r="r" b="b"/>
            <a:pathLst>
              <a:path w="1223010" h="1206285">
                <a:moveTo>
                  <a:pt x="0" y="0"/>
                </a:moveTo>
                <a:lnTo>
                  <a:pt x="1223010" y="0"/>
                </a:lnTo>
                <a:lnTo>
                  <a:pt x="1223010" y="1206284"/>
                </a:lnTo>
                <a:lnTo>
                  <a:pt x="0" y="1206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6" name="Freeform 66"/>
          <p:cNvSpPr/>
          <p:nvPr/>
        </p:nvSpPr>
        <p:spPr>
          <a:xfrm>
            <a:off x="16166288" y="8486486"/>
            <a:ext cx="1223010" cy="1206285"/>
          </a:xfrm>
          <a:custGeom>
            <a:avLst/>
            <a:gdLst/>
            <a:ahLst/>
            <a:cxnLst/>
            <a:rect l="l" t="t" r="r" b="b"/>
            <a:pathLst>
              <a:path w="1223010" h="1206285">
                <a:moveTo>
                  <a:pt x="0" y="0"/>
                </a:moveTo>
                <a:lnTo>
                  <a:pt x="1223010" y="0"/>
                </a:lnTo>
                <a:lnTo>
                  <a:pt x="1223010" y="1206284"/>
                </a:lnTo>
                <a:lnTo>
                  <a:pt x="0" y="1206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7" name="TextBox 67"/>
          <p:cNvSpPr txBox="1"/>
          <p:nvPr/>
        </p:nvSpPr>
        <p:spPr>
          <a:xfrm>
            <a:off x="3548255" y="3131603"/>
            <a:ext cx="11651557" cy="5541159"/>
          </a:xfrm>
          <a:prstGeom prst="rect">
            <a:avLst/>
          </a:prstGeom>
        </p:spPr>
        <p:txBody>
          <a:bodyPr lIns="0" tIns="0" rIns="0" bIns="0" rtlCol="0" anchor="t">
            <a:spAutoFit/>
          </a:bodyPr>
          <a:lstStyle/>
          <a:p>
            <a:pPr algn="ctr">
              <a:lnSpc>
                <a:spcPts val="21656"/>
              </a:lnSpc>
              <a:spcBef>
                <a:spcPct val="0"/>
              </a:spcBef>
            </a:pPr>
            <a:r>
              <a:rPr lang="en-US" sz="15469">
                <a:solidFill>
                  <a:srgbClr val="ADB3B1"/>
                </a:solidFill>
                <a:latin typeface="Childos Arabic Semi-Bold"/>
              </a:rPr>
              <a:t>Thank you for your time</a:t>
            </a:r>
          </a:p>
        </p:txBody>
      </p:sp>
      <p:sp>
        <p:nvSpPr>
          <p:cNvPr id="68" name="Freeform 68"/>
          <p:cNvSpPr/>
          <p:nvPr/>
        </p:nvSpPr>
        <p:spPr>
          <a:xfrm>
            <a:off x="8090692" y="424911"/>
            <a:ext cx="2106616" cy="1938087"/>
          </a:xfrm>
          <a:custGeom>
            <a:avLst/>
            <a:gdLst/>
            <a:ahLst/>
            <a:cxnLst/>
            <a:rect l="l" t="t" r="r" b="b"/>
            <a:pathLst>
              <a:path w="2106616" h="1938087">
                <a:moveTo>
                  <a:pt x="0" y="0"/>
                </a:moveTo>
                <a:lnTo>
                  <a:pt x="2106616" y="0"/>
                </a:lnTo>
                <a:lnTo>
                  <a:pt x="2106616" y="1938087"/>
                </a:lnTo>
                <a:lnTo>
                  <a:pt x="0" y="1938087"/>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sp>
        <p:nvSpPr>
          <p:cNvPr id="2" name="TextBox 2"/>
          <p:cNvSpPr txBox="1"/>
          <p:nvPr/>
        </p:nvSpPr>
        <p:spPr>
          <a:xfrm>
            <a:off x="1584716" y="1233596"/>
            <a:ext cx="15118569" cy="5963285"/>
          </a:xfrm>
          <a:prstGeom prst="rect">
            <a:avLst/>
          </a:prstGeom>
        </p:spPr>
        <p:txBody>
          <a:bodyPr lIns="0" tIns="0" rIns="0" bIns="0" rtlCol="0" anchor="t">
            <a:spAutoFit/>
          </a:bodyPr>
          <a:lstStyle/>
          <a:p>
            <a:pPr algn="l">
              <a:lnSpc>
                <a:spcPts val="7839"/>
              </a:lnSpc>
            </a:pPr>
            <a:r>
              <a:rPr lang="en-US" sz="5599">
                <a:solidFill>
                  <a:srgbClr val="000000"/>
                </a:solidFill>
                <a:latin typeface="Childos Arabic Semi-Bold"/>
              </a:rPr>
              <a:t>Reffrence :</a:t>
            </a:r>
          </a:p>
          <a:p>
            <a:pPr algn="l">
              <a:lnSpc>
                <a:spcPts val="7839"/>
              </a:lnSpc>
            </a:pPr>
            <a:r>
              <a:rPr lang="en-US" sz="5599">
                <a:solidFill>
                  <a:srgbClr val="000000"/>
                </a:solidFill>
                <a:latin typeface="Childos Arabic Semi-Bold"/>
              </a:rPr>
              <a:t>[1]https://www.geeksforgeeks.org/insertion-sort/</a:t>
            </a:r>
          </a:p>
          <a:p>
            <a:pPr algn="l">
              <a:lnSpc>
                <a:spcPts val="7839"/>
              </a:lnSpc>
            </a:pPr>
            <a:r>
              <a:rPr lang="en-US" sz="5599">
                <a:solidFill>
                  <a:srgbClr val="000000"/>
                </a:solidFill>
                <a:latin typeface="Childos Arabic Semi-Bold"/>
              </a:rPr>
              <a:t>[2]https://www.javatpoint.com/singly-linked-list</a:t>
            </a:r>
          </a:p>
          <a:p>
            <a:pPr algn="l">
              <a:lnSpc>
                <a:spcPts val="7839"/>
              </a:lnSpc>
            </a:pPr>
            <a:r>
              <a:rPr lang="en-US" sz="5599">
                <a:solidFill>
                  <a:srgbClr val="000000"/>
                </a:solidFill>
                <a:latin typeface="Childos Arabic Semi-Bold"/>
              </a:rPr>
              <a:t>[3]https://www.programiz.com/java-programming/examples/linkedlist-implementation</a:t>
            </a:r>
          </a:p>
          <a:p>
            <a:pPr algn="l">
              <a:lnSpc>
                <a:spcPts val="7839"/>
              </a:lnSpc>
              <a:spcBef>
                <a:spcPct val="0"/>
              </a:spcBef>
            </a:pPr>
            <a:endParaRPr lang="en-US" sz="5599">
              <a:solidFill>
                <a:srgbClr val="000000"/>
              </a:solidFill>
              <a:latin typeface="Childos Arabic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sp>
        <p:nvSpPr>
          <p:cNvPr id="2" name="Freeform 2"/>
          <p:cNvSpPr/>
          <p:nvPr/>
        </p:nvSpPr>
        <p:spPr>
          <a:xfrm>
            <a:off x="1353065"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54382"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456634" y="8075556"/>
            <a:ext cx="1374731" cy="1355932"/>
          </a:xfrm>
          <a:custGeom>
            <a:avLst/>
            <a:gdLst/>
            <a:ahLst/>
            <a:cxnLst/>
            <a:rect l="l" t="t" r="r" b="b"/>
            <a:pathLst>
              <a:path w="1374731" h="1355932">
                <a:moveTo>
                  <a:pt x="0" y="0"/>
                </a:moveTo>
                <a:lnTo>
                  <a:pt x="1374732" y="0"/>
                </a:lnTo>
                <a:lnTo>
                  <a:pt x="1374732" y="1355932"/>
                </a:lnTo>
                <a:lnTo>
                  <a:pt x="0" y="1355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844347" y="8237260"/>
            <a:ext cx="1037266" cy="1023081"/>
          </a:xfrm>
          <a:custGeom>
            <a:avLst/>
            <a:gdLst/>
            <a:ahLst/>
            <a:cxnLst/>
            <a:rect l="l" t="t" r="r" b="b"/>
            <a:pathLst>
              <a:path w="1037266" h="1023081">
                <a:moveTo>
                  <a:pt x="0" y="0"/>
                </a:moveTo>
                <a:lnTo>
                  <a:pt x="1037267" y="0"/>
                </a:lnTo>
                <a:lnTo>
                  <a:pt x="1037267"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404932" y="8237260"/>
            <a:ext cx="1037266" cy="1023081"/>
          </a:xfrm>
          <a:custGeom>
            <a:avLst/>
            <a:gdLst/>
            <a:ahLst/>
            <a:cxnLst/>
            <a:rect l="l" t="t" r="r" b="b"/>
            <a:pathLst>
              <a:path w="1037266" h="1023081">
                <a:moveTo>
                  <a:pt x="0" y="0"/>
                </a:moveTo>
                <a:lnTo>
                  <a:pt x="1037266" y="0"/>
                </a:lnTo>
                <a:lnTo>
                  <a:pt x="1037266"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090692" y="424911"/>
            <a:ext cx="2106616" cy="1938087"/>
          </a:xfrm>
          <a:custGeom>
            <a:avLst/>
            <a:gdLst/>
            <a:ahLst/>
            <a:cxnLst/>
            <a:rect l="l" t="t" r="r" b="b"/>
            <a:pathLst>
              <a:path w="2106616" h="1938087">
                <a:moveTo>
                  <a:pt x="0" y="0"/>
                </a:moveTo>
                <a:lnTo>
                  <a:pt x="2106616" y="0"/>
                </a:lnTo>
                <a:lnTo>
                  <a:pt x="2106616" y="1938087"/>
                </a:lnTo>
                <a:lnTo>
                  <a:pt x="0" y="1938087"/>
                </a:lnTo>
                <a:lnTo>
                  <a:pt x="0" y="0"/>
                </a:lnTo>
                <a:close/>
              </a:path>
            </a:pathLst>
          </a:custGeom>
          <a:blipFill>
            <a:blip r:embed="rId8"/>
            <a:stretch>
              <a:fillRect/>
            </a:stretch>
          </a:blipFill>
        </p:spPr>
        <p:txBody>
          <a:bodyPr/>
          <a:lstStyle/>
          <a:p>
            <a:endParaRPr lang="en-US"/>
          </a:p>
        </p:txBody>
      </p:sp>
      <p:sp>
        <p:nvSpPr>
          <p:cNvPr id="10" name="Freeform 10"/>
          <p:cNvSpPr/>
          <p:nvPr/>
        </p:nvSpPr>
        <p:spPr>
          <a:xfrm>
            <a:off x="374348" y="6575714"/>
            <a:ext cx="10312518" cy="3281190"/>
          </a:xfrm>
          <a:custGeom>
            <a:avLst/>
            <a:gdLst/>
            <a:ahLst/>
            <a:cxnLst/>
            <a:rect l="l" t="t" r="r" b="b"/>
            <a:pathLst>
              <a:path w="10312518" h="3281190">
                <a:moveTo>
                  <a:pt x="0" y="0"/>
                </a:moveTo>
                <a:lnTo>
                  <a:pt x="10312518" y="0"/>
                </a:lnTo>
                <a:lnTo>
                  <a:pt x="10312518" y="3281190"/>
                </a:lnTo>
                <a:lnTo>
                  <a:pt x="0" y="3281190"/>
                </a:lnTo>
                <a:lnTo>
                  <a:pt x="0" y="0"/>
                </a:lnTo>
                <a:close/>
              </a:path>
            </a:pathLst>
          </a:custGeom>
          <a:blipFill>
            <a:blip r:embed="rId9"/>
            <a:stretch>
              <a:fillRect r="-4772"/>
            </a:stretch>
          </a:blipFill>
        </p:spPr>
        <p:txBody>
          <a:bodyPr/>
          <a:lstStyle/>
          <a:p>
            <a:endParaRPr lang="en-US"/>
          </a:p>
        </p:txBody>
      </p:sp>
      <p:sp>
        <p:nvSpPr>
          <p:cNvPr id="11" name="TextBox 11"/>
          <p:cNvSpPr txBox="1"/>
          <p:nvPr/>
        </p:nvSpPr>
        <p:spPr>
          <a:xfrm>
            <a:off x="-201854" y="3478297"/>
            <a:ext cx="13580368" cy="2272417"/>
          </a:xfrm>
          <a:prstGeom prst="rect">
            <a:avLst/>
          </a:prstGeom>
        </p:spPr>
        <p:txBody>
          <a:bodyPr lIns="0" tIns="0" rIns="0" bIns="0" rtlCol="0" anchor="t">
            <a:spAutoFit/>
          </a:bodyPr>
          <a:lstStyle/>
          <a:p>
            <a:pPr algn="ctr">
              <a:lnSpc>
                <a:spcPts val="4480"/>
              </a:lnSpc>
              <a:spcBef>
                <a:spcPct val="0"/>
              </a:spcBef>
            </a:pPr>
            <a:r>
              <a:rPr lang="en-US" sz="3200" dirty="0">
                <a:solidFill>
                  <a:srgbClr val="323232"/>
                </a:solidFill>
              </a:rPr>
              <a:t>This operation allows you to add a new employee to the system. The user will enter the employee's details such as name, ID, position, and salary, and the system will store this information in the data structure if user enter 1 also it will show if we have already the same id</a:t>
            </a:r>
          </a:p>
        </p:txBody>
      </p:sp>
      <p:sp>
        <p:nvSpPr>
          <p:cNvPr id="12" name="Freeform 12"/>
          <p:cNvSpPr/>
          <p:nvPr/>
        </p:nvSpPr>
        <p:spPr>
          <a:xfrm>
            <a:off x="7881614" y="5711592"/>
            <a:ext cx="10512291" cy="1596107"/>
          </a:xfrm>
          <a:custGeom>
            <a:avLst/>
            <a:gdLst/>
            <a:ahLst/>
            <a:cxnLst/>
            <a:rect l="l" t="t" r="r" b="b"/>
            <a:pathLst>
              <a:path w="10512291" h="1596107">
                <a:moveTo>
                  <a:pt x="0" y="0"/>
                </a:moveTo>
                <a:lnTo>
                  <a:pt x="10512290" y="0"/>
                </a:lnTo>
                <a:lnTo>
                  <a:pt x="10512290" y="1596107"/>
                </a:lnTo>
                <a:lnTo>
                  <a:pt x="0" y="1596107"/>
                </a:lnTo>
                <a:lnTo>
                  <a:pt x="0" y="0"/>
                </a:lnTo>
                <a:close/>
              </a:path>
            </a:pathLst>
          </a:custGeom>
          <a:blipFill>
            <a:blip r:embed="rId10"/>
            <a:stretch>
              <a:fillRect/>
            </a:stretch>
          </a:blipFill>
        </p:spPr>
        <p:txBody>
          <a:bodyPr/>
          <a:lstStyle/>
          <a:p>
            <a:endParaRPr lang="en-US"/>
          </a:p>
        </p:txBody>
      </p:sp>
      <p:sp>
        <p:nvSpPr>
          <p:cNvPr id="13" name="TextBox 13"/>
          <p:cNvSpPr txBox="1"/>
          <p:nvPr/>
        </p:nvSpPr>
        <p:spPr>
          <a:xfrm>
            <a:off x="374348" y="1863491"/>
            <a:ext cx="7507266" cy="1586231"/>
          </a:xfrm>
          <a:prstGeom prst="rect">
            <a:avLst/>
          </a:prstGeom>
        </p:spPr>
        <p:txBody>
          <a:bodyPr lIns="0" tIns="0" rIns="0" bIns="0" rtlCol="0" anchor="t">
            <a:spAutoFit/>
          </a:bodyPr>
          <a:lstStyle/>
          <a:p>
            <a:pPr algn="ctr">
              <a:lnSpc>
                <a:spcPts val="12319"/>
              </a:lnSpc>
              <a:spcBef>
                <a:spcPct val="0"/>
              </a:spcBef>
            </a:pPr>
            <a:r>
              <a:rPr lang="en-US" sz="8799">
                <a:solidFill>
                  <a:srgbClr val="ADB3B1"/>
                </a:solidFill>
                <a:latin typeface="Childos Arabic Semi-Bold"/>
              </a:rPr>
              <a:t>insert employee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sp>
        <p:nvSpPr>
          <p:cNvPr id="2" name="Freeform 2"/>
          <p:cNvSpPr/>
          <p:nvPr/>
        </p:nvSpPr>
        <p:spPr>
          <a:xfrm>
            <a:off x="1353065"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54382"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456634" y="8075556"/>
            <a:ext cx="1374731" cy="1355932"/>
          </a:xfrm>
          <a:custGeom>
            <a:avLst/>
            <a:gdLst/>
            <a:ahLst/>
            <a:cxnLst/>
            <a:rect l="l" t="t" r="r" b="b"/>
            <a:pathLst>
              <a:path w="1374731" h="1355932">
                <a:moveTo>
                  <a:pt x="0" y="0"/>
                </a:moveTo>
                <a:lnTo>
                  <a:pt x="1374732" y="0"/>
                </a:lnTo>
                <a:lnTo>
                  <a:pt x="1374732" y="1355932"/>
                </a:lnTo>
                <a:lnTo>
                  <a:pt x="0" y="1355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844347" y="8237260"/>
            <a:ext cx="1037266" cy="1023081"/>
          </a:xfrm>
          <a:custGeom>
            <a:avLst/>
            <a:gdLst/>
            <a:ahLst/>
            <a:cxnLst/>
            <a:rect l="l" t="t" r="r" b="b"/>
            <a:pathLst>
              <a:path w="1037266" h="1023081">
                <a:moveTo>
                  <a:pt x="0" y="0"/>
                </a:moveTo>
                <a:lnTo>
                  <a:pt x="1037267" y="0"/>
                </a:lnTo>
                <a:lnTo>
                  <a:pt x="1037267"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404932" y="8237260"/>
            <a:ext cx="1037266" cy="1023081"/>
          </a:xfrm>
          <a:custGeom>
            <a:avLst/>
            <a:gdLst/>
            <a:ahLst/>
            <a:cxnLst/>
            <a:rect l="l" t="t" r="r" b="b"/>
            <a:pathLst>
              <a:path w="1037266" h="1023081">
                <a:moveTo>
                  <a:pt x="0" y="0"/>
                </a:moveTo>
                <a:lnTo>
                  <a:pt x="1037266" y="0"/>
                </a:lnTo>
                <a:lnTo>
                  <a:pt x="1037266"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090692" y="424911"/>
            <a:ext cx="2106616" cy="1938087"/>
          </a:xfrm>
          <a:custGeom>
            <a:avLst/>
            <a:gdLst/>
            <a:ahLst/>
            <a:cxnLst/>
            <a:rect l="l" t="t" r="r" b="b"/>
            <a:pathLst>
              <a:path w="2106616" h="1938087">
                <a:moveTo>
                  <a:pt x="0" y="0"/>
                </a:moveTo>
                <a:lnTo>
                  <a:pt x="2106616" y="0"/>
                </a:lnTo>
                <a:lnTo>
                  <a:pt x="2106616" y="1938087"/>
                </a:lnTo>
                <a:lnTo>
                  <a:pt x="0" y="1938087"/>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374348" y="2078889"/>
            <a:ext cx="13782922" cy="1586231"/>
          </a:xfrm>
          <a:prstGeom prst="rect">
            <a:avLst/>
          </a:prstGeom>
        </p:spPr>
        <p:txBody>
          <a:bodyPr lIns="0" tIns="0" rIns="0" bIns="0" rtlCol="0" anchor="t">
            <a:spAutoFit/>
          </a:bodyPr>
          <a:lstStyle/>
          <a:p>
            <a:pPr algn="ctr">
              <a:lnSpc>
                <a:spcPts val="12319"/>
              </a:lnSpc>
              <a:spcBef>
                <a:spcPct val="0"/>
              </a:spcBef>
            </a:pPr>
            <a:r>
              <a:rPr lang="en-US" sz="8799">
                <a:solidFill>
                  <a:srgbClr val="ADB3B1"/>
                </a:solidFill>
                <a:latin typeface="Childos Arabic Semi-Bold"/>
              </a:rPr>
              <a:t>insertion sort algorthim  </a:t>
            </a:r>
          </a:p>
        </p:txBody>
      </p:sp>
      <p:sp>
        <p:nvSpPr>
          <p:cNvPr id="11" name="TextBox 11"/>
          <p:cNvSpPr txBox="1"/>
          <p:nvPr/>
        </p:nvSpPr>
        <p:spPr>
          <a:xfrm>
            <a:off x="691744" y="4885594"/>
            <a:ext cx="10412580" cy="4275782"/>
          </a:xfrm>
          <a:prstGeom prst="rect">
            <a:avLst/>
          </a:prstGeom>
        </p:spPr>
        <p:txBody>
          <a:bodyPr lIns="0" tIns="0" rIns="0" bIns="0" rtlCol="0" anchor="t">
            <a:spAutoFit/>
          </a:bodyPr>
          <a:lstStyle/>
          <a:p>
            <a:pPr algn="l">
              <a:lnSpc>
                <a:spcPts val="4251"/>
              </a:lnSpc>
            </a:pPr>
            <a:r>
              <a:rPr lang="en-US" sz="3037">
                <a:solidFill>
                  <a:srgbClr val="000000"/>
                </a:solidFill>
                <a:latin typeface="Childos Arabic Semi-Bold"/>
              </a:rPr>
              <a:t>implements the insertion sort algorithm for a linked list of employee records based on their ID values.It iterates through the list and finds the correct position to insert a new employee record based on its ID. The code then updates the pointers to insert the new record at the appropriate location. This process ensures that the linked list remains sorted in ascending order by ID.</a:t>
            </a:r>
          </a:p>
          <a:p>
            <a:pPr algn="l">
              <a:lnSpc>
                <a:spcPts val="4251"/>
              </a:lnSpc>
              <a:spcBef>
                <a:spcPct val="0"/>
              </a:spcBef>
            </a:pPr>
            <a:endParaRPr lang="en-US" sz="3037">
              <a:solidFill>
                <a:srgbClr val="000000"/>
              </a:solidFill>
              <a:latin typeface="Childos Arabic Semi-Bold"/>
            </a:endParaRPr>
          </a:p>
        </p:txBody>
      </p:sp>
      <p:sp>
        <p:nvSpPr>
          <p:cNvPr id="12" name="TextBox 12"/>
          <p:cNvSpPr txBox="1"/>
          <p:nvPr/>
        </p:nvSpPr>
        <p:spPr>
          <a:xfrm>
            <a:off x="8950979" y="3776278"/>
            <a:ext cx="10412580" cy="5875982"/>
          </a:xfrm>
          <a:prstGeom prst="rect">
            <a:avLst/>
          </a:prstGeom>
        </p:spPr>
        <p:txBody>
          <a:bodyPr lIns="0" tIns="0" rIns="0" bIns="0" rtlCol="0" anchor="t">
            <a:spAutoFit/>
          </a:bodyPr>
          <a:lstStyle/>
          <a:p>
            <a:pPr algn="ctr">
              <a:lnSpc>
                <a:spcPts val="4251"/>
              </a:lnSpc>
              <a:spcBef>
                <a:spcPct val="0"/>
              </a:spcBef>
            </a:pPr>
            <a:r>
              <a:rPr lang="en-US" sz="3037">
                <a:solidFill>
                  <a:srgbClr val="D48B8B"/>
                </a:solidFill>
                <a:latin typeface="Childos Arabic Semi-Bold"/>
              </a:rPr>
              <a:t>//insertion sort algorithm</a:t>
            </a:r>
          </a:p>
          <a:p>
            <a:pPr algn="ctr">
              <a:lnSpc>
                <a:spcPts val="4251"/>
              </a:lnSpc>
              <a:spcBef>
                <a:spcPct val="0"/>
              </a:spcBef>
            </a:pPr>
            <a:r>
              <a:rPr lang="en-US" sz="3037">
                <a:solidFill>
                  <a:srgbClr val="D48B8B"/>
                </a:solidFill>
                <a:latin typeface="Childos Arabic Semi-Bold"/>
              </a:rPr>
              <a:t>                while (temp.next != null &amp;&amp; ID &gt; temp.next.ID) {</a:t>
            </a:r>
          </a:p>
          <a:p>
            <a:pPr algn="ctr">
              <a:lnSpc>
                <a:spcPts val="4251"/>
              </a:lnSpc>
              <a:spcBef>
                <a:spcPct val="0"/>
              </a:spcBef>
            </a:pPr>
            <a:r>
              <a:rPr lang="en-US" sz="3037">
                <a:solidFill>
                  <a:srgbClr val="D48B8B"/>
                </a:solidFill>
                <a:latin typeface="Childos Arabic Semi-Bold"/>
              </a:rPr>
              <a:t>                    temp = temp.next;</a:t>
            </a:r>
          </a:p>
          <a:p>
            <a:pPr algn="ctr">
              <a:lnSpc>
                <a:spcPts val="4251"/>
              </a:lnSpc>
              <a:spcBef>
                <a:spcPct val="0"/>
              </a:spcBef>
            </a:pPr>
            <a:r>
              <a:rPr lang="en-US" sz="3037">
                <a:solidFill>
                  <a:srgbClr val="D48B8B"/>
                </a:solidFill>
                <a:latin typeface="Childos Arabic Semi-Bold"/>
              </a:rPr>
              <a:t>                }</a:t>
            </a:r>
          </a:p>
          <a:p>
            <a:pPr algn="ctr">
              <a:lnSpc>
                <a:spcPts val="4251"/>
              </a:lnSpc>
              <a:spcBef>
                <a:spcPct val="0"/>
              </a:spcBef>
            </a:pPr>
            <a:r>
              <a:rPr lang="en-US" sz="3037">
                <a:solidFill>
                  <a:srgbClr val="D48B8B"/>
                </a:solidFill>
                <a:latin typeface="Childos Arabic Semi-Bold"/>
              </a:rPr>
              <a:t>                if (head == temp) {</a:t>
            </a:r>
          </a:p>
          <a:p>
            <a:pPr algn="ctr">
              <a:lnSpc>
                <a:spcPts val="4251"/>
              </a:lnSpc>
              <a:spcBef>
                <a:spcPct val="0"/>
              </a:spcBef>
            </a:pPr>
            <a:r>
              <a:rPr lang="en-US" sz="3037">
                <a:solidFill>
                  <a:srgbClr val="D48B8B"/>
                </a:solidFill>
                <a:latin typeface="Childos Arabic Semi-Bold"/>
              </a:rPr>
              <a:t>                    new_node.next = head;</a:t>
            </a:r>
          </a:p>
          <a:p>
            <a:pPr algn="ctr">
              <a:lnSpc>
                <a:spcPts val="4251"/>
              </a:lnSpc>
              <a:spcBef>
                <a:spcPct val="0"/>
              </a:spcBef>
            </a:pPr>
            <a:r>
              <a:rPr lang="en-US" sz="3037">
                <a:solidFill>
                  <a:srgbClr val="D48B8B"/>
                </a:solidFill>
                <a:latin typeface="Childos Arabic Semi-Bold"/>
              </a:rPr>
              <a:t>                    head = new_node;</a:t>
            </a:r>
          </a:p>
          <a:p>
            <a:pPr algn="ctr">
              <a:lnSpc>
                <a:spcPts val="4251"/>
              </a:lnSpc>
              <a:spcBef>
                <a:spcPct val="0"/>
              </a:spcBef>
            </a:pPr>
            <a:r>
              <a:rPr lang="en-US" sz="3037">
                <a:solidFill>
                  <a:srgbClr val="D48B8B"/>
                </a:solidFill>
                <a:latin typeface="Childos Arabic Semi-Bold"/>
              </a:rPr>
              <a:t>                } else {</a:t>
            </a:r>
          </a:p>
          <a:p>
            <a:pPr algn="ctr">
              <a:lnSpc>
                <a:spcPts val="4251"/>
              </a:lnSpc>
              <a:spcBef>
                <a:spcPct val="0"/>
              </a:spcBef>
            </a:pPr>
            <a:r>
              <a:rPr lang="en-US" sz="3037">
                <a:solidFill>
                  <a:srgbClr val="D48B8B"/>
                </a:solidFill>
                <a:latin typeface="Childos Arabic Semi-Bold"/>
              </a:rPr>
              <a:t>                    new_node.next = temp.next;</a:t>
            </a:r>
          </a:p>
          <a:p>
            <a:pPr algn="ctr">
              <a:lnSpc>
                <a:spcPts val="4251"/>
              </a:lnSpc>
              <a:spcBef>
                <a:spcPct val="0"/>
              </a:spcBef>
            </a:pPr>
            <a:r>
              <a:rPr lang="en-US" sz="3037">
                <a:solidFill>
                  <a:srgbClr val="D48B8B"/>
                </a:solidFill>
                <a:latin typeface="Childos Arabic Semi-Bold"/>
              </a:rPr>
              <a:t>                    temp.next = new_node;</a:t>
            </a:r>
          </a:p>
          <a:p>
            <a:pPr algn="ctr">
              <a:lnSpc>
                <a:spcPts val="4251"/>
              </a:lnSpc>
              <a:spcBef>
                <a:spcPct val="0"/>
              </a:spcBef>
            </a:pPr>
            <a:r>
              <a:rPr lang="en-US" sz="3037">
                <a:solidFill>
                  <a:srgbClr val="D48B8B"/>
                </a:solidFill>
                <a:latin typeface="Childos Arabic Semi-Bold"/>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sp>
        <p:nvSpPr>
          <p:cNvPr id="2" name="Freeform 2"/>
          <p:cNvSpPr/>
          <p:nvPr/>
        </p:nvSpPr>
        <p:spPr>
          <a:xfrm>
            <a:off x="1353065"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54382"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456634" y="8075556"/>
            <a:ext cx="1374731" cy="1355932"/>
          </a:xfrm>
          <a:custGeom>
            <a:avLst/>
            <a:gdLst/>
            <a:ahLst/>
            <a:cxnLst/>
            <a:rect l="l" t="t" r="r" b="b"/>
            <a:pathLst>
              <a:path w="1374731" h="1355932">
                <a:moveTo>
                  <a:pt x="0" y="0"/>
                </a:moveTo>
                <a:lnTo>
                  <a:pt x="1374732" y="0"/>
                </a:lnTo>
                <a:lnTo>
                  <a:pt x="1374732" y="1355932"/>
                </a:lnTo>
                <a:lnTo>
                  <a:pt x="0" y="1355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844347" y="8237260"/>
            <a:ext cx="1037266" cy="1023081"/>
          </a:xfrm>
          <a:custGeom>
            <a:avLst/>
            <a:gdLst/>
            <a:ahLst/>
            <a:cxnLst/>
            <a:rect l="l" t="t" r="r" b="b"/>
            <a:pathLst>
              <a:path w="1037266" h="1023081">
                <a:moveTo>
                  <a:pt x="0" y="0"/>
                </a:moveTo>
                <a:lnTo>
                  <a:pt x="1037267" y="0"/>
                </a:lnTo>
                <a:lnTo>
                  <a:pt x="1037267"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404932" y="8237260"/>
            <a:ext cx="1037266" cy="1023081"/>
          </a:xfrm>
          <a:custGeom>
            <a:avLst/>
            <a:gdLst/>
            <a:ahLst/>
            <a:cxnLst/>
            <a:rect l="l" t="t" r="r" b="b"/>
            <a:pathLst>
              <a:path w="1037266" h="1023081">
                <a:moveTo>
                  <a:pt x="0" y="0"/>
                </a:moveTo>
                <a:lnTo>
                  <a:pt x="1037266" y="0"/>
                </a:lnTo>
                <a:lnTo>
                  <a:pt x="1037266"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090692" y="424911"/>
            <a:ext cx="2106616" cy="1938087"/>
          </a:xfrm>
          <a:custGeom>
            <a:avLst/>
            <a:gdLst/>
            <a:ahLst/>
            <a:cxnLst/>
            <a:rect l="l" t="t" r="r" b="b"/>
            <a:pathLst>
              <a:path w="2106616" h="1938087">
                <a:moveTo>
                  <a:pt x="0" y="0"/>
                </a:moveTo>
                <a:lnTo>
                  <a:pt x="2106616" y="0"/>
                </a:lnTo>
                <a:lnTo>
                  <a:pt x="2106616" y="1938087"/>
                </a:lnTo>
                <a:lnTo>
                  <a:pt x="0" y="1938087"/>
                </a:lnTo>
                <a:lnTo>
                  <a:pt x="0" y="0"/>
                </a:lnTo>
                <a:close/>
              </a:path>
            </a:pathLst>
          </a:custGeom>
          <a:blipFill>
            <a:blip r:embed="rId8"/>
            <a:stretch>
              <a:fillRect/>
            </a:stretch>
          </a:blipFill>
        </p:spPr>
        <p:txBody>
          <a:bodyPr/>
          <a:lstStyle/>
          <a:p>
            <a:endParaRPr lang="en-US"/>
          </a:p>
        </p:txBody>
      </p:sp>
      <p:sp>
        <p:nvSpPr>
          <p:cNvPr id="10" name="Freeform 10"/>
          <p:cNvSpPr/>
          <p:nvPr/>
        </p:nvSpPr>
        <p:spPr>
          <a:xfrm>
            <a:off x="9783266" y="4914900"/>
            <a:ext cx="8424688" cy="5140819"/>
          </a:xfrm>
          <a:custGeom>
            <a:avLst/>
            <a:gdLst/>
            <a:ahLst/>
            <a:cxnLst/>
            <a:rect l="l" t="t" r="r" b="b"/>
            <a:pathLst>
              <a:path w="8424688" h="5140819">
                <a:moveTo>
                  <a:pt x="0" y="0"/>
                </a:moveTo>
                <a:lnTo>
                  <a:pt x="8424688" y="0"/>
                </a:lnTo>
                <a:lnTo>
                  <a:pt x="8424688" y="5140819"/>
                </a:lnTo>
                <a:lnTo>
                  <a:pt x="0" y="5140819"/>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381000" y="1865165"/>
            <a:ext cx="7331657" cy="1010286"/>
          </a:xfrm>
          <a:prstGeom prst="rect">
            <a:avLst/>
          </a:prstGeom>
        </p:spPr>
        <p:txBody>
          <a:bodyPr lIns="0" tIns="0" rIns="0" bIns="0" rtlCol="0" anchor="t">
            <a:spAutoFit/>
          </a:bodyPr>
          <a:lstStyle/>
          <a:p>
            <a:pPr algn="ctr">
              <a:lnSpc>
                <a:spcPts val="7839"/>
              </a:lnSpc>
              <a:spcBef>
                <a:spcPct val="0"/>
              </a:spcBef>
            </a:pPr>
            <a:r>
              <a:rPr lang="en-US" sz="5599" dirty="0">
                <a:solidFill>
                  <a:srgbClr val="ADB3B1"/>
                </a:solidFill>
                <a:latin typeface="Childos Arabic Semi-Bold"/>
              </a:rPr>
              <a:t>Delete employee record</a:t>
            </a:r>
          </a:p>
        </p:txBody>
      </p:sp>
      <p:sp>
        <p:nvSpPr>
          <p:cNvPr id="12" name="TextBox 12"/>
          <p:cNvSpPr txBox="1"/>
          <p:nvPr/>
        </p:nvSpPr>
        <p:spPr>
          <a:xfrm>
            <a:off x="54163" y="3013351"/>
            <a:ext cx="13580368" cy="1695336"/>
          </a:xfrm>
          <a:prstGeom prst="rect">
            <a:avLst/>
          </a:prstGeom>
        </p:spPr>
        <p:txBody>
          <a:bodyPr lIns="0" tIns="0" rIns="0" bIns="0" rtlCol="0" anchor="t">
            <a:spAutoFit/>
          </a:bodyPr>
          <a:lstStyle/>
          <a:p>
            <a:pPr algn="ctr">
              <a:lnSpc>
                <a:spcPts val="4480"/>
              </a:lnSpc>
              <a:spcBef>
                <a:spcPct val="0"/>
              </a:spcBef>
            </a:pPr>
            <a:r>
              <a:rPr lang="en-US" sz="3200" dirty="0">
                <a:solidFill>
                  <a:srgbClr val="323232"/>
                </a:solidFill>
              </a:rPr>
              <a:t>With this operation, you can remove an employee's record from the system. The user will provide the ID or any other identifier of the employee to be deleted, and the program will find and remove that employee's record from the data structure.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sp>
        <p:nvSpPr>
          <p:cNvPr id="2" name="Freeform 2"/>
          <p:cNvSpPr/>
          <p:nvPr/>
        </p:nvSpPr>
        <p:spPr>
          <a:xfrm>
            <a:off x="1353065"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54382"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456634" y="8075556"/>
            <a:ext cx="1374731" cy="1355932"/>
          </a:xfrm>
          <a:custGeom>
            <a:avLst/>
            <a:gdLst/>
            <a:ahLst/>
            <a:cxnLst/>
            <a:rect l="l" t="t" r="r" b="b"/>
            <a:pathLst>
              <a:path w="1374731" h="1355932">
                <a:moveTo>
                  <a:pt x="0" y="0"/>
                </a:moveTo>
                <a:lnTo>
                  <a:pt x="1374732" y="0"/>
                </a:lnTo>
                <a:lnTo>
                  <a:pt x="1374732" y="1355932"/>
                </a:lnTo>
                <a:lnTo>
                  <a:pt x="0" y="1355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844347" y="8237260"/>
            <a:ext cx="1037266" cy="1023081"/>
          </a:xfrm>
          <a:custGeom>
            <a:avLst/>
            <a:gdLst/>
            <a:ahLst/>
            <a:cxnLst/>
            <a:rect l="l" t="t" r="r" b="b"/>
            <a:pathLst>
              <a:path w="1037266" h="1023081">
                <a:moveTo>
                  <a:pt x="0" y="0"/>
                </a:moveTo>
                <a:lnTo>
                  <a:pt x="1037267" y="0"/>
                </a:lnTo>
                <a:lnTo>
                  <a:pt x="1037267"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404932" y="8237260"/>
            <a:ext cx="1037266" cy="1023081"/>
          </a:xfrm>
          <a:custGeom>
            <a:avLst/>
            <a:gdLst/>
            <a:ahLst/>
            <a:cxnLst/>
            <a:rect l="l" t="t" r="r" b="b"/>
            <a:pathLst>
              <a:path w="1037266" h="1023081">
                <a:moveTo>
                  <a:pt x="0" y="0"/>
                </a:moveTo>
                <a:lnTo>
                  <a:pt x="1037266" y="0"/>
                </a:lnTo>
                <a:lnTo>
                  <a:pt x="1037266"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090692" y="424911"/>
            <a:ext cx="2106616" cy="1938087"/>
          </a:xfrm>
          <a:custGeom>
            <a:avLst/>
            <a:gdLst/>
            <a:ahLst/>
            <a:cxnLst/>
            <a:rect l="l" t="t" r="r" b="b"/>
            <a:pathLst>
              <a:path w="2106616" h="1938087">
                <a:moveTo>
                  <a:pt x="0" y="0"/>
                </a:moveTo>
                <a:lnTo>
                  <a:pt x="2106616" y="0"/>
                </a:lnTo>
                <a:lnTo>
                  <a:pt x="2106616" y="1938087"/>
                </a:lnTo>
                <a:lnTo>
                  <a:pt x="0" y="1938087"/>
                </a:lnTo>
                <a:lnTo>
                  <a:pt x="0" y="0"/>
                </a:lnTo>
                <a:close/>
              </a:path>
            </a:pathLst>
          </a:custGeom>
          <a:blipFill>
            <a:blip r:embed="rId8"/>
            <a:stretch>
              <a:fillRect/>
            </a:stretch>
          </a:blipFill>
        </p:spPr>
        <p:txBody>
          <a:bodyPr/>
          <a:lstStyle/>
          <a:p>
            <a:endParaRPr lang="en-US"/>
          </a:p>
        </p:txBody>
      </p:sp>
      <p:sp>
        <p:nvSpPr>
          <p:cNvPr id="10" name="Freeform 10"/>
          <p:cNvSpPr/>
          <p:nvPr/>
        </p:nvSpPr>
        <p:spPr>
          <a:xfrm>
            <a:off x="9597808" y="1983910"/>
            <a:ext cx="8456634" cy="6982207"/>
          </a:xfrm>
          <a:custGeom>
            <a:avLst/>
            <a:gdLst/>
            <a:ahLst/>
            <a:cxnLst/>
            <a:rect l="l" t="t" r="r" b="b"/>
            <a:pathLst>
              <a:path w="8456634" h="6982207">
                <a:moveTo>
                  <a:pt x="0" y="0"/>
                </a:moveTo>
                <a:lnTo>
                  <a:pt x="8456634" y="0"/>
                </a:lnTo>
                <a:lnTo>
                  <a:pt x="8456634" y="6982207"/>
                </a:lnTo>
                <a:lnTo>
                  <a:pt x="0" y="6982207"/>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374348" y="2202714"/>
            <a:ext cx="8082287" cy="778587"/>
          </a:xfrm>
          <a:prstGeom prst="rect">
            <a:avLst/>
          </a:prstGeom>
        </p:spPr>
        <p:txBody>
          <a:bodyPr lIns="0" tIns="0" rIns="0" bIns="0" rtlCol="0" anchor="t">
            <a:spAutoFit/>
          </a:bodyPr>
          <a:lstStyle/>
          <a:p>
            <a:pPr algn="ctr">
              <a:lnSpc>
                <a:spcPts val="6050"/>
              </a:lnSpc>
              <a:spcBef>
                <a:spcPct val="0"/>
              </a:spcBef>
            </a:pPr>
            <a:r>
              <a:rPr lang="en-US" sz="4322">
                <a:solidFill>
                  <a:srgbClr val="ADB3B1"/>
                </a:solidFill>
                <a:latin typeface="Childos Arabic Semi-Bold"/>
              </a:rPr>
              <a:t>Update employee record: </a:t>
            </a:r>
          </a:p>
        </p:txBody>
      </p:sp>
      <p:sp>
        <p:nvSpPr>
          <p:cNvPr id="12" name="TextBox 12"/>
          <p:cNvSpPr txBox="1"/>
          <p:nvPr/>
        </p:nvSpPr>
        <p:spPr>
          <a:xfrm>
            <a:off x="54163" y="3482066"/>
            <a:ext cx="9089837" cy="4003660"/>
          </a:xfrm>
          <a:prstGeom prst="rect">
            <a:avLst/>
          </a:prstGeom>
        </p:spPr>
        <p:txBody>
          <a:bodyPr lIns="0" tIns="0" rIns="0" bIns="0" rtlCol="0" anchor="t">
            <a:spAutoFit/>
          </a:bodyPr>
          <a:lstStyle/>
          <a:p>
            <a:pPr algn="ctr">
              <a:lnSpc>
                <a:spcPts val="4480"/>
              </a:lnSpc>
              <a:spcBef>
                <a:spcPct val="0"/>
              </a:spcBef>
            </a:pPr>
            <a:r>
              <a:rPr lang="en-US" sz="3200" dirty="0">
                <a:solidFill>
                  <a:srgbClr val="323232"/>
                </a:solidFill>
              </a:rPr>
              <a:t>This operation enables you to modify the information of an existing employee. The user will input the ID or any other identifier of the employee to be updated, and then the program will allow the user to modify fields such as name, position, or salary for that employee.</a:t>
            </a:r>
          </a:p>
          <a:p>
            <a:pPr algn="ctr">
              <a:lnSpc>
                <a:spcPts val="4480"/>
              </a:lnSpc>
              <a:spcBef>
                <a:spcPct val="0"/>
              </a:spcBef>
            </a:pPr>
            <a:endParaRPr lang="en-US" sz="3200" dirty="0">
              <a:solidFill>
                <a:srgbClr val="32323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sp>
        <p:nvSpPr>
          <p:cNvPr id="2" name="Freeform 2"/>
          <p:cNvSpPr/>
          <p:nvPr/>
        </p:nvSpPr>
        <p:spPr>
          <a:xfrm>
            <a:off x="1353065"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54382"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456634" y="8075556"/>
            <a:ext cx="1374731" cy="1355932"/>
          </a:xfrm>
          <a:custGeom>
            <a:avLst/>
            <a:gdLst/>
            <a:ahLst/>
            <a:cxnLst/>
            <a:rect l="l" t="t" r="r" b="b"/>
            <a:pathLst>
              <a:path w="1374731" h="1355932">
                <a:moveTo>
                  <a:pt x="0" y="0"/>
                </a:moveTo>
                <a:lnTo>
                  <a:pt x="1374732" y="0"/>
                </a:lnTo>
                <a:lnTo>
                  <a:pt x="1374732" y="1355932"/>
                </a:lnTo>
                <a:lnTo>
                  <a:pt x="0" y="1355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844347" y="8237260"/>
            <a:ext cx="1037266" cy="1023081"/>
          </a:xfrm>
          <a:custGeom>
            <a:avLst/>
            <a:gdLst/>
            <a:ahLst/>
            <a:cxnLst/>
            <a:rect l="l" t="t" r="r" b="b"/>
            <a:pathLst>
              <a:path w="1037266" h="1023081">
                <a:moveTo>
                  <a:pt x="0" y="0"/>
                </a:moveTo>
                <a:lnTo>
                  <a:pt x="1037267" y="0"/>
                </a:lnTo>
                <a:lnTo>
                  <a:pt x="1037267"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404932" y="8237260"/>
            <a:ext cx="1037266" cy="1023081"/>
          </a:xfrm>
          <a:custGeom>
            <a:avLst/>
            <a:gdLst/>
            <a:ahLst/>
            <a:cxnLst/>
            <a:rect l="l" t="t" r="r" b="b"/>
            <a:pathLst>
              <a:path w="1037266" h="1023081">
                <a:moveTo>
                  <a:pt x="0" y="0"/>
                </a:moveTo>
                <a:lnTo>
                  <a:pt x="1037266" y="0"/>
                </a:lnTo>
                <a:lnTo>
                  <a:pt x="1037266"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090692" y="424911"/>
            <a:ext cx="2106616" cy="1938087"/>
          </a:xfrm>
          <a:custGeom>
            <a:avLst/>
            <a:gdLst/>
            <a:ahLst/>
            <a:cxnLst/>
            <a:rect l="l" t="t" r="r" b="b"/>
            <a:pathLst>
              <a:path w="2106616" h="1938087">
                <a:moveTo>
                  <a:pt x="0" y="0"/>
                </a:moveTo>
                <a:lnTo>
                  <a:pt x="2106616" y="0"/>
                </a:lnTo>
                <a:lnTo>
                  <a:pt x="2106616" y="1938087"/>
                </a:lnTo>
                <a:lnTo>
                  <a:pt x="0" y="1938087"/>
                </a:lnTo>
                <a:lnTo>
                  <a:pt x="0" y="0"/>
                </a:lnTo>
                <a:close/>
              </a:path>
            </a:pathLst>
          </a:custGeom>
          <a:blipFill>
            <a:blip r:embed="rId8"/>
            <a:stretch>
              <a:fillRect/>
            </a:stretch>
          </a:blipFill>
        </p:spPr>
        <p:txBody>
          <a:bodyPr/>
          <a:lstStyle/>
          <a:p>
            <a:endParaRPr lang="en-US"/>
          </a:p>
        </p:txBody>
      </p:sp>
      <p:sp>
        <p:nvSpPr>
          <p:cNvPr id="10" name="Freeform 10"/>
          <p:cNvSpPr/>
          <p:nvPr/>
        </p:nvSpPr>
        <p:spPr>
          <a:xfrm>
            <a:off x="10923565" y="2981301"/>
            <a:ext cx="5140440" cy="5479370"/>
          </a:xfrm>
          <a:custGeom>
            <a:avLst/>
            <a:gdLst/>
            <a:ahLst/>
            <a:cxnLst/>
            <a:rect l="l" t="t" r="r" b="b"/>
            <a:pathLst>
              <a:path w="5140440" h="5479370">
                <a:moveTo>
                  <a:pt x="0" y="0"/>
                </a:moveTo>
                <a:lnTo>
                  <a:pt x="5140440" y="0"/>
                </a:lnTo>
                <a:lnTo>
                  <a:pt x="5140440" y="5479370"/>
                </a:lnTo>
                <a:lnTo>
                  <a:pt x="0" y="5479370"/>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374348" y="2202714"/>
            <a:ext cx="8082287" cy="778587"/>
          </a:xfrm>
          <a:prstGeom prst="rect">
            <a:avLst/>
          </a:prstGeom>
        </p:spPr>
        <p:txBody>
          <a:bodyPr lIns="0" tIns="0" rIns="0" bIns="0" rtlCol="0" anchor="t">
            <a:spAutoFit/>
          </a:bodyPr>
          <a:lstStyle/>
          <a:p>
            <a:pPr algn="ctr">
              <a:lnSpc>
                <a:spcPts val="6050"/>
              </a:lnSpc>
              <a:spcBef>
                <a:spcPct val="0"/>
              </a:spcBef>
            </a:pPr>
            <a:r>
              <a:rPr lang="en-US" sz="4322">
                <a:solidFill>
                  <a:srgbClr val="ADB3B1"/>
                </a:solidFill>
                <a:latin typeface="Childos Arabic Semi-Bold"/>
              </a:rPr>
              <a:t>show employee record: </a:t>
            </a:r>
          </a:p>
        </p:txBody>
      </p:sp>
      <p:sp>
        <p:nvSpPr>
          <p:cNvPr id="12" name="TextBox 12"/>
          <p:cNvSpPr txBox="1"/>
          <p:nvPr/>
        </p:nvSpPr>
        <p:spPr>
          <a:xfrm>
            <a:off x="54163" y="3482066"/>
            <a:ext cx="9089837" cy="2849498"/>
          </a:xfrm>
          <a:prstGeom prst="rect">
            <a:avLst/>
          </a:prstGeom>
        </p:spPr>
        <p:txBody>
          <a:bodyPr lIns="0" tIns="0" rIns="0" bIns="0" rtlCol="0" anchor="t">
            <a:spAutoFit/>
          </a:bodyPr>
          <a:lstStyle/>
          <a:p>
            <a:pPr algn="ctr">
              <a:lnSpc>
                <a:spcPts val="4480"/>
              </a:lnSpc>
            </a:pPr>
            <a:r>
              <a:rPr lang="en-US" sz="3200" dirty="0">
                <a:solidFill>
                  <a:srgbClr val="323232"/>
                </a:solidFill>
              </a:rPr>
              <a:t>: This operation displays the details of all employees currently stored in the data structure. It will retrieve and present the employee records, including their names, IDs, positions, and salaries.</a:t>
            </a:r>
          </a:p>
          <a:p>
            <a:pPr algn="ctr">
              <a:lnSpc>
                <a:spcPts val="4480"/>
              </a:lnSpc>
              <a:spcBef>
                <a:spcPct val="0"/>
              </a:spcBef>
            </a:pPr>
            <a:endParaRPr lang="en-US" sz="3200" dirty="0">
              <a:solidFill>
                <a:srgbClr val="32323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sp>
        <p:nvSpPr>
          <p:cNvPr id="2" name="Freeform 2"/>
          <p:cNvSpPr/>
          <p:nvPr/>
        </p:nvSpPr>
        <p:spPr>
          <a:xfrm>
            <a:off x="1353065"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54382"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456634" y="8075556"/>
            <a:ext cx="1374731" cy="1355932"/>
          </a:xfrm>
          <a:custGeom>
            <a:avLst/>
            <a:gdLst/>
            <a:ahLst/>
            <a:cxnLst/>
            <a:rect l="l" t="t" r="r" b="b"/>
            <a:pathLst>
              <a:path w="1374731" h="1355932">
                <a:moveTo>
                  <a:pt x="0" y="0"/>
                </a:moveTo>
                <a:lnTo>
                  <a:pt x="1374732" y="0"/>
                </a:lnTo>
                <a:lnTo>
                  <a:pt x="1374732" y="1355932"/>
                </a:lnTo>
                <a:lnTo>
                  <a:pt x="0" y="1355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844347" y="8237260"/>
            <a:ext cx="1037266" cy="1023081"/>
          </a:xfrm>
          <a:custGeom>
            <a:avLst/>
            <a:gdLst/>
            <a:ahLst/>
            <a:cxnLst/>
            <a:rect l="l" t="t" r="r" b="b"/>
            <a:pathLst>
              <a:path w="1037266" h="1023081">
                <a:moveTo>
                  <a:pt x="0" y="0"/>
                </a:moveTo>
                <a:lnTo>
                  <a:pt x="1037267" y="0"/>
                </a:lnTo>
                <a:lnTo>
                  <a:pt x="1037267"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404932" y="8237260"/>
            <a:ext cx="1037266" cy="1023081"/>
          </a:xfrm>
          <a:custGeom>
            <a:avLst/>
            <a:gdLst/>
            <a:ahLst/>
            <a:cxnLst/>
            <a:rect l="l" t="t" r="r" b="b"/>
            <a:pathLst>
              <a:path w="1037266" h="1023081">
                <a:moveTo>
                  <a:pt x="0" y="0"/>
                </a:moveTo>
                <a:lnTo>
                  <a:pt x="1037266" y="0"/>
                </a:lnTo>
                <a:lnTo>
                  <a:pt x="1037266"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090692" y="424911"/>
            <a:ext cx="2106616" cy="1938087"/>
          </a:xfrm>
          <a:custGeom>
            <a:avLst/>
            <a:gdLst/>
            <a:ahLst/>
            <a:cxnLst/>
            <a:rect l="l" t="t" r="r" b="b"/>
            <a:pathLst>
              <a:path w="2106616" h="1938087">
                <a:moveTo>
                  <a:pt x="0" y="0"/>
                </a:moveTo>
                <a:lnTo>
                  <a:pt x="2106616" y="0"/>
                </a:lnTo>
                <a:lnTo>
                  <a:pt x="2106616" y="1938087"/>
                </a:lnTo>
                <a:lnTo>
                  <a:pt x="0" y="1938087"/>
                </a:lnTo>
                <a:lnTo>
                  <a:pt x="0" y="0"/>
                </a:lnTo>
                <a:close/>
              </a:path>
            </a:pathLst>
          </a:custGeom>
          <a:blipFill>
            <a:blip r:embed="rId8"/>
            <a:stretch>
              <a:fillRect/>
            </a:stretch>
          </a:blipFill>
        </p:spPr>
        <p:txBody>
          <a:bodyPr/>
          <a:lstStyle/>
          <a:p>
            <a:endParaRPr lang="en-US"/>
          </a:p>
        </p:txBody>
      </p:sp>
      <p:sp>
        <p:nvSpPr>
          <p:cNvPr id="10" name="Freeform 10"/>
          <p:cNvSpPr/>
          <p:nvPr/>
        </p:nvSpPr>
        <p:spPr>
          <a:xfrm>
            <a:off x="9144000" y="4127619"/>
            <a:ext cx="10018418" cy="5575661"/>
          </a:xfrm>
          <a:custGeom>
            <a:avLst/>
            <a:gdLst/>
            <a:ahLst/>
            <a:cxnLst/>
            <a:rect l="l" t="t" r="r" b="b"/>
            <a:pathLst>
              <a:path w="10018418" h="5575661">
                <a:moveTo>
                  <a:pt x="0" y="0"/>
                </a:moveTo>
                <a:lnTo>
                  <a:pt x="10018418" y="0"/>
                </a:lnTo>
                <a:lnTo>
                  <a:pt x="10018418" y="5575661"/>
                </a:lnTo>
                <a:lnTo>
                  <a:pt x="0" y="5575661"/>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374348" y="2202714"/>
            <a:ext cx="8082287" cy="778587"/>
          </a:xfrm>
          <a:prstGeom prst="rect">
            <a:avLst/>
          </a:prstGeom>
        </p:spPr>
        <p:txBody>
          <a:bodyPr lIns="0" tIns="0" rIns="0" bIns="0" rtlCol="0" anchor="t">
            <a:spAutoFit/>
          </a:bodyPr>
          <a:lstStyle/>
          <a:p>
            <a:pPr algn="ctr">
              <a:lnSpc>
                <a:spcPts val="6050"/>
              </a:lnSpc>
              <a:spcBef>
                <a:spcPct val="0"/>
              </a:spcBef>
            </a:pPr>
            <a:r>
              <a:rPr lang="en-US" sz="4322">
                <a:solidFill>
                  <a:srgbClr val="ADB3B1"/>
                </a:solidFill>
                <a:latin typeface="Childos Arabic Semi-Bold"/>
              </a:rPr>
              <a:t>search employee record: </a:t>
            </a:r>
          </a:p>
        </p:txBody>
      </p:sp>
      <p:sp>
        <p:nvSpPr>
          <p:cNvPr id="12" name="TextBox 12"/>
          <p:cNvSpPr txBox="1"/>
          <p:nvPr/>
        </p:nvSpPr>
        <p:spPr>
          <a:xfrm>
            <a:off x="54163" y="3482066"/>
            <a:ext cx="9089837" cy="2849498"/>
          </a:xfrm>
          <a:prstGeom prst="rect">
            <a:avLst/>
          </a:prstGeom>
        </p:spPr>
        <p:txBody>
          <a:bodyPr lIns="0" tIns="0" rIns="0" bIns="0" rtlCol="0" anchor="t">
            <a:spAutoFit/>
          </a:bodyPr>
          <a:lstStyle/>
          <a:p>
            <a:pPr algn="ctr">
              <a:lnSpc>
                <a:spcPts val="4480"/>
              </a:lnSpc>
              <a:spcBef>
                <a:spcPct val="0"/>
              </a:spcBef>
            </a:pPr>
            <a:r>
              <a:rPr lang="en-US" sz="3200" dirty="0">
                <a:solidFill>
                  <a:srgbClr val="323232"/>
                </a:solidFill>
              </a:rPr>
              <a:t>This operation allows you to search for a specific employee based on their ID or other identifier. The user will input the search criteria, and the program will find and display the employee's record if it exists in the data structure.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sp>
        <p:nvSpPr>
          <p:cNvPr id="2" name="Freeform 2"/>
          <p:cNvSpPr/>
          <p:nvPr/>
        </p:nvSpPr>
        <p:spPr>
          <a:xfrm>
            <a:off x="1353065"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54382" y="8645069"/>
            <a:ext cx="8244743" cy="179885"/>
          </a:xfrm>
          <a:custGeom>
            <a:avLst/>
            <a:gdLst/>
            <a:ahLst/>
            <a:cxnLst/>
            <a:rect l="l" t="t" r="r" b="b"/>
            <a:pathLst>
              <a:path w="8244743" h="179885">
                <a:moveTo>
                  <a:pt x="0" y="0"/>
                </a:moveTo>
                <a:lnTo>
                  <a:pt x="8244743" y="0"/>
                </a:lnTo>
                <a:lnTo>
                  <a:pt x="8244743" y="179886"/>
                </a:lnTo>
                <a:lnTo>
                  <a:pt x="0" y="179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456634" y="8075556"/>
            <a:ext cx="1374731" cy="1355932"/>
          </a:xfrm>
          <a:custGeom>
            <a:avLst/>
            <a:gdLst/>
            <a:ahLst/>
            <a:cxnLst/>
            <a:rect l="l" t="t" r="r" b="b"/>
            <a:pathLst>
              <a:path w="1374731" h="1355932">
                <a:moveTo>
                  <a:pt x="0" y="0"/>
                </a:moveTo>
                <a:lnTo>
                  <a:pt x="1374732" y="0"/>
                </a:lnTo>
                <a:lnTo>
                  <a:pt x="1374732" y="1355932"/>
                </a:lnTo>
                <a:lnTo>
                  <a:pt x="0" y="1355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844347" y="8237260"/>
            <a:ext cx="1037266" cy="1023081"/>
          </a:xfrm>
          <a:custGeom>
            <a:avLst/>
            <a:gdLst/>
            <a:ahLst/>
            <a:cxnLst/>
            <a:rect l="l" t="t" r="r" b="b"/>
            <a:pathLst>
              <a:path w="1037266" h="1023081">
                <a:moveTo>
                  <a:pt x="0" y="0"/>
                </a:moveTo>
                <a:lnTo>
                  <a:pt x="1037267" y="0"/>
                </a:lnTo>
                <a:lnTo>
                  <a:pt x="1037267"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404932" y="8237260"/>
            <a:ext cx="1037266" cy="1023081"/>
          </a:xfrm>
          <a:custGeom>
            <a:avLst/>
            <a:gdLst/>
            <a:ahLst/>
            <a:cxnLst/>
            <a:rect l="l" t="t" r="r" b="b"/>
            <a:pathLst>
              <a:path w="1037266" h="1023081">
                <a:moveTo>
                  <a:pt x="0" y="0"/>
                </a:moveTo>
                <a:lnTo>
                  <a:pt x="1037266" y="0"/>
                </a:lnTo>
                <a:lnTo>
                  <a:pt x="1037266" y="1023081"/>
                </a:lnTo>
                <a:lnTo>
                  <a:pt x="0" y="10230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392446"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1699670" y="1028700"/>
            <a:ext cx="6980776" cy="152308"/>
          </a:xfrm>
          <a:custGeom>
            <a:avLst/>
            <a:gdLst/>
            <a:ahLst/>
            <a:cxnLst/>
            <a:rect l="l" t="t" r="r" b="b"/>
            <a:pathLst>
              <a:path w="6980776" h="152308">
                <a:moveTo>
                  <a:pt x="0" y="0"/>
                </a:moveTo>
                <a:lnTo>
                  <a:pt x="6980776" y="0"/>
                </a:lnTo>
                <a:lnTo>
                  <a:pt x="6980776" y="152308"/>
                </a:lnTo>
                <a:lnTo>
                  <a:pt x="0" y="152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090692" y="424911"/>
            <a:ext cx="2106616" cy="1938087"/>
          </a:xfrm>
          <a:custGeom>
            <a:avLst/>
            <a:gdLst/>
            <a:ahLst/>
            <a:cxnLst/>
            <a:rect l="l" t="t" r="r" b="b"/>
            <a:pathLst>
              <a:path w="2106616" h="1938087">
                <a:moveTo>
                  <a:pt x="0" y="0"/>
                </a:moveTo>
                <a:lnTo>
                  <a:pt x="2106616" y="0"/>
                </a:lnTo>
                <a:lnTo>
                  <a:pt x="2106616" y="1938087"/>
                </a:lnTo>
                <a:lnTo>
                  <a:pt x="0" y="1938087"/>
                </a:lnTo>
                <a:lnTo>
                  <a:pt x="0" y="0"/>
                </a:lnTo>
                <a:close/>
              </a:path>
            </a:pathLst>
          </a:custGeom>
          <a:blipFill>
            <a:blip r:embed="rId8"/>
            <a:stretch>
              <a:fillRect/>
            </a:stretch>
          </a:blipFill>
        </p:spPr>
        <p:txBody>
          <a:bodyPr/>
          <a:lstStyle/>
          <a:p>
            <a:endParaRPr lang="en-US"/>
          </a:p>
        </p:txBody>
      </p:sp>
      <p:sp>
        <p:nvSpPr>
          <p:cNvPr id="10" name="Freeform 10"/>
          <p:cNvSpPr/>
          <p:nvPr/>
        </p:nvSpPr>
        <p:spPr>
          <a:xfrm>
            <a:off x="11677956" y="424911"/>
            <a:ext cx="5407488" cy="9685243"/>
          </a:xfrm>
          <a:custGeom>
            <a:avLst/>
            <a:gdLst/>
            <a:ahLst/>
            <a:cxnLst/>
            <a:rect l="l" t="t" r="r" b="b"/>
            <a:pathLst>
              <a:path w="5407488" h="9685243">
                <a:moveTo>
                  <a:pt x="0" y="0"/>
                </a:moveTo>
                <a:lnTo>
                  <a:pt x="5407488" y="0"/>
                </a:lnTo>
                <a:lnTo>
                  <a:pt x="5407488" y="9685243"/>
                </a:lnTo>
                <a:lnTo>
                  <a:pt x="0" y="9685243"/>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374348" y="2202714"/>
            <a:ext cx="8082287" cy="778587"/>
          </a:xfrm>
          <a:prstGeom prst="rect">
            <a:avLst/>
          </a:prstGeom>
        </p:spPr>
        <p:txBody>
          <a:bodyPr lIns="0" tIns="0" rIns="0" bIns="0" rtlCol="0" anchor="t">
            <a:spAutoFit/>
          </a:bodyPr>
          <a:lstStyle/>
          <a:p>
            <a:pPr algn="ctr">
              <a:lnSpc>
                <a:spcPts val="6050"/>
              </a:lnSpc>
              <a:spcBef>
                <a:spcPct val="0"/>
              </a:spcBef>
            </a:pPr>
            <a:r>
              <a:rPr lang="en-US" sz="4322">
                <a:solidFill>
                  <a:srgbClr val="ADB3B1"/>
                </a:solidFill>
                <a:latin typeface="Childos Arabic Semi-Bold"/>
              </a:rPr>
              <a:t>update  employee salery: </a:t>
            </a:r>
          </a:p>
        </p:txBody>
      </p:sp>
      <p:sp>
        <p:nvSpPr>
          <p:cNvPr id="12" name="TextBox 12"/>
          <p:cNvSpPr txBox="1"/>
          <p:nvPr/>
        </p:nvSpPr>
        <p:spPr>
          <a:xfrm>
            <a:off x="54163" y="3482066"/>
            <a:ext cx="9089837" cy="2849498"/>
          </a:xfrm>
          <a:prstGeom prst="rect">
            <a:avLst/>
          </a:prstGeom>
        </p:spPr>
        <p:txBody>
          <a:bodyPr lIns="0" tIns="0" rIns="0" bIns="0" rtlCol="0" anchor="t">
            <a:spAutoFit/>
          </a:bodyPr>
          <a:lstStyle/>
          <a:p>
            <a:pPr algn="ctr">
              <a:lnSpc>
                <a:spcPts val="4480"/>
              </a:lnSpc>
              <a:spcBef>
                <a:spcPct val="0"/>
              </a:spcBef>
            </a:pPr>
            <a:r>
              <a:rPr lang="en-US" sz="3200" dirty="0">
                <a:solidFill>
                  <a:srgbClr val="323232"/>
                </a:solidFill>
              </a:rPr>
              <a:t>This operation enables you to change the salary of a particular employee. The user will provide the employee's ID or other identifier, and then the program will allow the user to update the salary field for that employee.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E9E6"/>
        </a:solidFill>
        <a:effectLst/>
      </p:bgPr>
    </p:bg>
    <p:spTree>
      <p:nvGrpSpPr>
        <p:cNvPr id="1" name=""/>
        <p:cNvGrpSpPr/>
        <p:nvPr/>
      </p:nvGrpSpPr>
      <p:grpSpPr>
        <a:xfrm>
          <a:off x="0" y="0"/>
          <a:ext cx="0" cy="0"/>
          <a:chOff x="0" y="0"/>
          <a:chExt cx="0" cy="0"/>
        </a:xfrm>
      </p:grpSpPr>
      <p:sp>
        <p:nvSpPr>
          <p:cNvPr id="2" name="Freeform 2"/>
          <p:cNvSpPr/>
          <p:nvPr/>
        </p:nvSpPr>
        <p:spPr>
          <a:xfrm>
            <a:off x="4538819" y="5526918"/>
            <a:ext cx="9210363" cy="2826285"/>
          </a:xfrm>
          <a:custGeom>
            <a:avLst/>
            <a:gdLst/>
            <a:ahLst/>
            <a:cxnLst/>
            <a:rect l="l" t="t" r="r" b="b"/>
            <a:pathLst>
              <a:path w="9210363" h="2826285">
                <a:moveTo>
                  <a:pt x="0" y="0"/>
                </a:moveTo>
                <a:lnTo>
                  <a:pt x="9210362" y="0"/>
                </a:lnTo>
                <a:lnTo>
                  <a:pt x="9210362" y="2826285"/>
                </a:lnTo>
                <a:lnTo>
                  <a:pt x="0" y="282628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185767" y="2453332"/>
            <a:ext cx="7916466" cy="1566544"/>
          </a:xfrm>
          <a:prstGeom prst="rect">
            <a:avLst/>
          </a:prstGeom>
        </p:spPr>
        <p:txBody>
          <a:bodyPr lIns="0" tIns="0" rIns="0" bIns="0" rtlCol="0" anchor="t">
            <a:spAutoFit/>
          </a:bodyPr>
          <a:lstStyle/>
          <a:p>
            <a:pPr algn="ctr">
              <a:lnSpc>
                <a:spcPts val="12880"/>
              </a:lnSpc>
            </a:pPr>
            <a:r>
              <a:rPr lang="en-US" sz="9200" dirty="0">
                <a:solidFill>
                  <a:srgbClr val="000000"/>
                </a:solidFill>
              </a:rPr>
              <a:t>Exit program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518</Words>
  <Application>Microsoft Office PowerPoint</Application>
  <PresentationFormat>Custom</PresentationFormat>
  <Paragraphs>36</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TS Arabic Bebas Neue Pro Light</vt:lpstr>
      <vt:lpstr>Calibri</vt:lpstr>
      <vt:lpstr>Arial</vt:lpstr>
      <vt:lpstr>Childos Arabic Light</vt:lpstr>
      <vt:lpstr>Childos Arabic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وردي بتصميم حديث لمشروع جماعي</dc:title>
  <cp:lastModifiedBy>رغد بنت فؤاد بن عبدالجليل نجم الدين</cp:lastModifiedBy>
  <cp:revision>2</cp:revision>
  <dcterms:created xsi:type="dcterms:W3CDTF">2006-08-16T00:00:00Z</dcterms:created>
  <dcterms:modified xsi:type="dcterms:W3CDTF">2024-05-08T18:32:39Z</dcterms:modified>
  <dc:identifier>DAGEc2-WXLo</dc:identifier>
</cp:coreProperties>
</file>